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2"/>
  </p:notesMasterIdLst>
  <p:handoutMasterIdLst>
    <p:handoutMasterId r:id="rId43"/>
  </p:handoutMasterIdLst>
  <p:sldIdLst>
    <p:sldId id="256" r:id="rId2"/>
    <p:sldId id="398" r:id="rId3"/>
    <p:sldId id="291" r:id="rId4"/>
    <p:sldId id="265" r:id="rId5"/>
    <p:sldId id="327" r:id="rId6"/>
    <p:sldId id="324" r:id="rId7"/>
    <p:sldId id="326" r:id="rId8"/>
    <p:sldId id="392" r:id="rId9"/>
    <p:sldId id="399" r:id="rId10"/>
    <p:sldId id="330" r:id="rId11"/>
    <p:sldId id="322" r:id="rId12"/>
    <p:sldId id="319" r:id="rId13"/>
    <p:sldId id="328" r:id="rId14"/>
    <p:sldId id="393" r:id="rId15"/>
    <p:sldId id="329" r:id="rId16"/>
    <p:sldId id="394" r:id="rId17"/>
    <p:sldId id="395" r:id="rId18"/>
    <p:sldId id="354" r:id="rId19"/>
    <p:sldId id="396" r:id="rId20"/>
    <p:sldId id="397" r:id="rId21"/>
    <p:sldId id="400" r:id="rId22"/>
    <p:sldId id="402" r:id="rId23"/>
    <p:sldId id="403" r:id="rId24"/>
    <p:sldId id="409" r:id="rId25"/>
    <p:sldId id="404" r:id="rId26"/>
    <p:sldId id="405" r:id="rId27"/>
    <p:sldId id="332" r:id="rId28"/>
    <p:sldId id="331" r:id="rId29"/>
    <p:sldId id="406" r:id="rId30"/>
    <p:sldId id="411" r:id="rId31"/>
    <p:sldId id="408" r:id="rId32"/>
    <p:sldId id="410" r:id="rId33"/>
    <p:sldId id="412" r:id="rId34"/>
    <p:sldId id="407" r:id="rId35"/>
    <p:sldId id="345" r:id="rId36"/>
    <p:sldId id="367" r:id="rId37"/>
    <p:sldId id="414" r:id="rId38"/>
    <p:sldId id="415" r:id="rId39"/>
    <p:sldId id="416" r:id="rId40"/>
    <p:sldId id="417" r:id="rId4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A2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8241" autoAdjust="0"/>
  </p:normalViewPr>
  <p:slideViewPr>
    <p:cSldViewPr>
      <p:cViewPr>
        <p:scale>
          <a:sx n="100" d="100"/>
          <a:sy n="100" d="100"/>
        </p:scale>
        <p:origin x="-1932" y="-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5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4" d="100"/>
          <a:sy n="104" d="100"/>
        </p:scale>
        <p:origin x="-346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399DA9-2191-4149-83B7-4FB16DADC5E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B8F7C017-0384-4181-901F-3125932910B0}">
      <dgm:prSet phldrT="[Text]"/>
      <dgm:spPr/>
      <dgm:t>
        <a:bodyPr/>
        <a:lstStyle/>
        <a:p>
          <a:r>
            <a:rPr lang="sv-SE" dirty="0" smtClean="0"/>
            <a:t>NSClient++</a:t>
          </a:r>
          <a:endParaRPr lang="sv-SE" dirty="0"/>
        </a:p>
      </dgm:t>
    </dgm:pt>
    <dgm:pt modelId="{91E2C911-17FF-4767-9D09-8CDCC853D117}" type="parTrans" cxnId="{9A2FD12B-66C0-4DD8-A8F9-09D266824B2D}">
      <dgm:prSet/>
      <dgm:spPr/>
      <dgm:t>
        <a:bodyPr/>
        <a:lstStyle/>
        <a:p>
          <a:endParaRPr lang="sv-SE"/>
        </a:p>
      </dgm:t>
    </dgm:pt>
    <dgm:pt modelId="{48B2C097-68A0-4671-A728-02D735693EE7}" type="sibTrans" cxnId="{9A2FD12B-66C0-4DD8-A8F9-09D266824B2D}">
      <dgm:prSet/>
      <dgm:spPr/>
      <dgm:t>
        <a:bodyPr/>
        <a:lstStyle/>
        <a:p>
          <a:endParaRPr lang="sv-SE"/>
        </a:p>
      </dgm:t>
    </dgm:pt>
    <dgm:pt modelId="{E9BFF8FF-C0EB-47B5-AB81-EB789CF98EF3}">
      <dgm:prSet phldrT="[Text]"/>
      <dgm:spPr/>
      <dgm:t>
        <a:bodyPr/>
        <a:lstStyle/>
        <a:p>
          <a:r>
            <a:rPr lang="sv-SE" dirty="0" smtClean="0"/>
            <a:t>script.bat</a:t>
          </a:r>
          <a:endParaRPr lang="sv-SE" dirty="0"/>
        </a:p>
      </dgm:t>
    </dgm:pt>
    <dgm:pt modelId="{FD24676D-A001-4795-94E0-69078BA07562}" type="parTrans" cxnId="{52804175-CE84-4067-816F-12398EE34B60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DBC6279D-77F8-419B-B249-7F7501DE144F}" type="sibTrans" cxnId="{52804175-CE84-4067-816F-12398EE34B60}">
      <dgm:prSet/>
      <dgm:spPr/>
      <dgm:t>
        <a:bodyPr/>
        <a:lstStyle/>
        <a:p>
          <a:endParaRPr lang="sv-SE"/>
        </a:p>
      </dgm:t>
    </dgm:pt>
    <dgm:pt modelId="{E5ED46F9-33C9-4977-A8B8-BD3204BC182B}">
      <dgm:prSet phldrT="[Text]"/>
      <dgm:spPr/>
      <dgm:t>
        <a:bodyPr/>
        <a:lstStyle/>
        <a:p>
          <a:r>
            <a:rPr lang="sv-SE" dirty="0" err="1" smtClean="0"/>
            <a:t>CheckSystem</a:t>
          </a:r>
          <a:endParaRPr lang="sv-SE" dirty="0"/>
        </a:p>
      </dgm:t>
    </dgm:pt>
    <dgm:pt modelId="{5B8B6FB4-665B-4E04-9DDB-A81A78A4F47F}" type="parTrans" cxnId="{F3309933-DECE-43EC-BB90-93BC7422CEAB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9B6F1A70-B0F9-4554-BD0B-0623C435E0E8}" type="sibTrans" cxnId="{F3309933-DECE-43EC-BB90-93BC7422CEAB}">
      <dgm:prSet/>
      <dgm:spPr/>
      <dgm:t>
        <a:bodyPr/>
        <a:lstStyle/>
        <a:p>
          <a:endParaRPr lang="sv-SE"/>
        </a:p>
      </dgm:t>
    </dgm:pt>
    <dgm:pt modelId="{5E8EC741-D69B-433E-A11C-680070DAC444}">
      <dgm:prSet phldrT="[Text]"/>
      <dgm:spPr/>
      <dgm:t>
        <a:bodyPr/>
        <a:lstStyle/>
        <a:p>
          <a:r>
            <a:rPr lang="sv-SE" dirty="0" smtClean="0"/>
            <a:t>script.vbs</a:t>
          </a:r>
          <a:endParaRPr lang="sv-SE" dirty="0"/>
        </a:p>
      </dgm:t>
    </dgm:pt>
    <dgm:pt modelId="{08F9F906-2544-465C-AF41-83429B1CDDF4}" type="parTrans" cxnId="{47EF1613-E5E4-4DD0-A8FF-C1447F580BD2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9FF87F0F-14E2-4B61-B3E4-765A482F7DEA}" type="sibTrans" cxnId="{47EF1613-E5E4-4DD0-A8FF-C1447F580BD2}">
      <dgm:prSet/>
      <dgm:spPr/>
      <dgm:t>
        <a:bodyPr/>
        <a:lstStyle/>
        <a:p>
          <a:endParaRPr lang="sv-SE"/>
        </a:p>
      </dgm:t>
    </dgm:pt>
    <dgm:pt modelId="{C7032C5C-147E-43BD-BAEB-FBC013EBD093}">
      <dgm:prSet phldrT="[Text]"/>
      <dgm:spPr>
        <a:solidFill>
          <a:srgbClr val="C00000"/>
        </a:solidFill>
        <a:ln>
          <a:solidFill>
            <a:srgbClr val="2DA2BF"/>
          </a:solidFill>
        </a:ln>
      </dgm:spPr>
      <dgm:t>
        <a:bodyPr/>
        <a:lstStyle/>
        <a:p>
          <a:r>
            <a:rPr lang="sv-SE" dirty="0" err="1" smtClean="0"/>
            <a:t>ExternalScripts</a:t>
          </a:r>
          <a:endParaRPr lang="sv-SE" dirty="0"/>
        </a:p>
      </dgm:t>
    </dgm:pt>
    <dgm:pt modelId="{E9E79C9B-49C0-4C66-957F-AF658BC0C973}" type="parTrans" cxnId="{55AAE3BC-3A3D-449E-B519-4A8114BC4D88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82770C1F-18E0-4E76-8C81-4A1D4CDBA7D5}" type="sibTrans" cxnId="{55AAE3BC-3A3D-449E-B519-4A8114BC4D88}">
      <dgm:prSet/>
      <dgm:spPr/>
      <dgm:t>
        <a:bodyPr/>
        <a:lstStyle/>
        <a:p>
          <a:endParaRPr lang="sv-SE"/>
        </a:p>
      </dgm:t>
    </dgm:pt>
    <dgm:pt modelId="{D98A2B29-0CB5-418C-86E7-5F205B1FD6DD}">
      <dgm:prSet phldrT="[Text]"/>
      <dgm:spPr/>
      <dgm:t>
        <a:bodyPr/>
        <a:lstStyle/>
        <a:p>
          <a:r>
            <a:rPr lang="sv-SE" dirty="0" err="1" smtClean="0"/>
            <a:t>CheckCPU</a:t>
          </a:r>
          <a:endParaRPr lang="sv-SE" dirty="0"/>
        </a:p>
      </dgm:t>
    </dgm:pt>
    <dgm:pt modelId="{7BD99F08-C1FC-454E-957E-409DC71531B9}" type="parTrans" cxnId="{539A4FB5-AEA1-4A38-9236-99018773FEBE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768BE5EF-8334-4074-BBAF-3943FE59DD16}" type="sibTrans" cxnId="{539A4FB5-AEA1-4A38-9236-99018773FEBE}">
      <dgm:prSet/>
      <dgm:spPr/>
      <dgm:t>
        <a:bodyPr/>
        <a:lstStyle/>
        <a:p>
          <a:endParaRPr lang="sv-SE"/>
        </a:p>
      </dgm:t>
    </dgm:pt>
    <dgm:pt modelId="{43BA4102-F47C-4A1A-89FF-4F173DF6A4EA}">
      <dgm:prSet phldrT="[Text]"/>
      <dgm:spPr/>
      <dgm:t>
        <a:bodyPr/>
        <a:lstStyle/>
        <a:p>
          <a:r>
            <a:rPr lang="sv-SE" dirty="0" err="1" smtClean="0"/>
            <a:t>CheckEventLog</a:t>
          </a:r>
          <a:endParaRPr lang="sv-SE" dirty="0"/>
        </a:p>
      </dgm:t>
    </dgm:pt>
    <dgm:pt modelId="{CFE204A7-D043-494F-9576-90242F3B4C09}" type="parTrans" cxnId="{3C6D37F1-3CEC-48BB-877F-89A8950AD16B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897997A6-62C0-4762-AB62-D3FA55EB6342}" type="sibTrans" cxnId="{3C6D37F1-3CEC-48BB-877F-89A8950AD16B}">
      <dgm:prSet/>
      <dgm:spPr/>
      <dgm:t>
        <a:bodyPr/>
        <a:lstStyle/>
        <a:p>
          <a:endParaRPr lang="sv-SE"/>
        </a:p>
      </dgm:t>
    </dgm:pt>
    <dgm:pt modelId="{F02382A7-1C0C-440A-99DF-7D7BF537CF65}">
      <dgm:prSet phldrT="[Text]"/>
      <dgm:spPr/>
      <dgm:t>
        <a:bodyPr/>
        <a:lstStyle/>
        <a:p>
          <a:r>
            <a:rPr lang="sv-SE" dirty="0" err="1" smtClean="0"/>
            <a:t>CheckTaskSched</a:t>
          </a:r>
          <a:endParaRPr lang="sv-SE" dirty="0"/>
        </a:p>
      </dgm:t>
    </dgm:pt>
    <dgm:pt modelId="{586AC4E0-6D5A-4C40-823F-51D08D199102}" type="parTrans" cxnId="{1113A042-CC4E-4435-B93C-5C0F9BF4E6D0}">
      <dgm:prSet/>
      <dgm:spPr>
        <a:ln>
          <a:headEnd type="none" w="med" len="med"/>
          <a:tailEnd type="arrow" w="med" len="med"/>
        </a:ln>
      </dgm:spPr>
      <dgm:t>
        <a:bodyPr/>
        <a:lstStyle/>
        <a:p>
          <a:endParaRPr lang="sv-SE"/>
        </a:p>
      </dgm:t>
    </dgm:pt>
    <dgm:pt modelId="{237FFF09-300D-4463-8404-08747F191531}" type="sibTrans" cxnId="{1113A042-CC4E-4435-B93C-5C0F9BF4E6D0}">
      <dgm:prSet/>
      <dgm:spPr/>
      <dgm:t>
        <a:bodyPr/>
        <a:lstStyle/>
        <a:p>
          <a:endParaRPr lang="sv-SE"/>
        </a:p>
      </dgm:t>
    </dgm:pt>
    <dgm:pt modelId="{3686FB8D-D503-4864-B68F-8F2E2F9671E1}">
      <dgm:prSet phldrT="[Text]"/>
      <dgm:spPr>
        <a:solidFill>
          <a:srgbClr val="C00000"/>
        </a:solidFill>
        <a:ln>
          <a:solidFill>
            <a:srgbClr val="2DA2BF"/>
          </a:solidFill>
        </a:ln>
      </dgm:spPr>
      <dgm:t>
        <a:bodyPr/>
        <a:lstStyle/>
        <a:p>
          <a:r>
            <a:rPr lang="sv-SE" dirty="0" smtClean="0"/>
            <a:t>NRPE</a:t>
          </a:r>
          <a:endParaRPr lang="sv-SE" dirty="0"/>
        </a:p>
      </dgm:t>
    </dgm:pt>
    <dgm:pt modelId="{0A5CEF05-9900-4654-924D-E5638E99B0C2}" type="parTrans" cxnId="{BCE5E678-F735-428D-B566-B3D9EE6D2D3F}">
      <dgm:prSet/>
      <dgm:spPr/>
      <dgm:t>
        <a:bodyPr/>
        <a:lstStyle/>
        <a:p>
          <a:endParaRPr lang="sv-SE"/>
        </a:p>
      </dgm:t>
    </dgm:pt>
    <dgm:pt modelId="{A01B1CE0-EEE1-4F34-976D-1A972712F31E}" type="sibTrans" cxnId="{BCE5E678-F735-428D-B566-B3D9EE6D2D3F}">
      <dgm:prSet/>
      <dgm:spPr/>
      <dgm:t>
        <a:bodyPr/>
        <a:lstStyle/>
        <a:p>
          <a:endParaRPr lang="sv-SE"/>
        </a:p>
      </dgm:t>
    </dgm:pt>
    <dgm:pt modelId="{62640363-3822-43F8-B203-C749AD60EC85}">
      <dgm:prSet phldrT="[Text]"/>
      <dgm:spPr/>
      <dgm:t>
        <a:bodyPr/>
        <a:lstStyle/>
        <a:p>
          <a:r>
            <a:rPr lang="sv-SE" dirty="0" err="1" smtClean="0"/>
            <a:t>CheckEventLog</a:t>
          </a:r>
          <a:endParaRPr lang="sv-SE" dirty="0"/>
        </a:p>
      </dgm:t>
    </dgm:pt>
    <dgm:pt modelId="{4FE13A18-48D7-442C-B3DC-0E964B0BFADB}" type="parTrans" cxnId="{504C907B-4617-43D3-B6F8-831CF27F365B}">
      <dgm:prSet/>
      <dgm:spPr/>
      <dgm:t>
        <a:bodyPr/>
        <a:lstStyle/>
        <a:p>
          <a:endParaRPr lang="sv-SE"/>
        </a:p>
      </dgm:t>
    </dgm:pt>
    <dgm:pt modelId="{DAF963D3-1504-4F4C-8EDC-BB3D56943396}" type="sibTrans" cxnId="{504C907B-4617-43D3-B6F8-831CF27F365B}">
      <dgm:prSet/>
      <dgm:spPr/>
      <dgm:t>
        <a:bodyPr/>
        <a:lstStyle/>
        <a:p>
          <a:endParaRPr lang="sv-SE"/>
        </a:p>
      </dgm:t>
    </dgm:pt>
    <dgm:pt modelId="{8B04E1AC-DC45-41C4-BE22-78F39EC45C63}">
      <dgm:prSet phldrT="[Text]"/>
      <dgm:spPr/>
      <dgm:t>
        <a:bodyPr/>
        <a:lstStyle/>
        <a:p>
          <a:r>
            <a:rPr lang="sv-SE" dirty="0" err="1" smtClean="0"/>
            <a:t>CheckTaskSched</a:t>
          </a:r>
          <a:endParaRPr lang="sv-SE" dirty="0"/>
        </a:p>
      </dgm:t>
    </dgm:pt>
    <dgm:pt modelId="{099A6389-5EC5-4C45-9FEE-A1B05D5E8678}" type="parTrans" cxnId="{18BCEB0B-C22B-4AC4-BED8-AF5F2C94C100}">
      <dgm:prSet/>
      <dgm:spPr/>
      <dgm:t>
        <a:bodyPr/>
        <a:lstStyle/>
        <a:p>
          <a:endParaRPr lang="sv-SE"/>
        </a:p>
      </dgm:t>
    </dgm:pt>
    <dgm:pt modelId="{7BCE58EA-6DF0-4FB8-A4C1-EBF252F6DD12}" type="sibTrans" cxnId="{18BCEB0B-C22B-4AC4-BED8-AF5F2C94C100}">
      <dgm:prSet/>
      <dgm:spPr/>
      <dgm:t>
        <a:bodyPr/>
        <a:lstStyle/>
        <a:p>
          <a:endParaRPr lang="sv-SE"/>
        </a:p>
      </dgm:t>
    </dgm:pt>
    <dgm:pt modelId="{EE1AAAB7-F721-4F04-9B1A-C88A308B48D5}">
      <dgm:prSet phldrT="[Text]"/>
      <dgm:spPr/>
      <dgm:t>
        <a:bodyPr/>
        <a:lstStyle/>
        <a:p>
          <a:r>
            <a:rPr lang="sv-SE" dirty="0" err="1" smtClean="0"/>
            <a:t>CheckMem</a:t>
          </a:r>
          <a:endParaRPr lang="sv-SE" dirty="0"/>
        </a:p>
      </dgm:t>
    </dgm:pt>
    <dgm:pt modelId="{2FE7411B-2587-4E56-8039-37C8E7010BC4}" type="parTrans" cxnId="{2D383E54-6B0F-40DE-AD63-0181A2E3AB31}">
      <dgm:prSet/>
      <dgm:spPr/>
      <dgm:t>
        <a:bodyPr/>
        <a:lstStyle/>
        <a:p>
          <a:endParaRPr lang="sv-SE"/>
        </a:p>
      </dgm:t>
    </dgm:pt>
    <dgm:pt modelId="{D4147634-AAFB-4049-B7AF-A600D42E57E6}" type="sibTrans" cxnId="{2D383E54-6B0F-40DE-AD63-0181A2E3AB31}">
      <dgm:prSet/>
      <dgm:spPr/>
      <dgm:t>
        <a:bodyPr/>
        <a:lstStyle/>
        <a:p>
          <a:endParaRPr lang="sv-SE"/>
        </a:p>
      </dgm:t>
    </dgm:pt>
    <dgm:pt modelId="{0EE556C7-C8E8-4F07-9584-73C144920943}" type="pres">
      <dgm:prSet presAssocID="{96399DA9-2191-4149-83B7-4FB16DADC5E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61109562-570E-4A13-AF8F-C7C645D8D95C}" type="pres">
      <dgm:prSet presAssocID="{3686FB8D-D503-4864-B68F-8F2E2F9671E1}" presName="root1" presStyleCnt="0"/>
      <dgm:spPr/>
    </dgm:pt>
    <dgm:pt modelId="{0CC83EA1-5E94-46E5-A243-50943C42C556}" type="pres">
      <dgm:prSet presAssocID="{3686FB8D-D503-4864-B68F-8F2E2F9671E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EB5C2EDE-C640-48DB-8AC7-1106E1B6B66D}" type="pres">
      <dgm:prSet presAssocID="{3686FB8D-D503-4864-B68F-8F2E2F9671E1}" presName="level2hierChild" presStyleCnt="0"/>
      <dgm:spPr/>
    </dgm:pt>
    <dgm:pt modelId="{A32EF8BE-6B58-4F69-9A02-1CFAF23E1016}" type="pres">
      <dgm:prSet presAssocID="{91E2C911-17FF-4767-9D09-8CDCC853D117}" presName="conn2-1" presStyleLbl="parChTrans1D2" presStyleIdx="0" presStyleCnt="1"/>
      <dgm:spPr/>
      <dgm:t>
        <a:bodyPr/>
        <a:lstStyle/>
        <a:p>
          <a:endParaRPr lang="sv-SE"/>
        </a:p>
      </dgm:t>
    </dgm:pt>
    <dgm:pt modelId="{C4474028-5D6D-4F53-9A35-830239096ECA}" type="pres">
      <dgm:prSet presAssocID="{91E2C911-17FF-4767-9D09-8CDCC853D117}" presName="connTx" presStyleLbl="parChTrans1D2" presStyleIdx="0" presStyleCnt="1"/>
      <dgm:spPr/>
      <dgm:t>
        <a:bodyPr/>
        <a:lstStyle/>
        <a:p>
          <a:endParaRPr lang="sv-SE"/>
        </a:p>
      </dgm:t>
    </dgm:pt>
    <dgm:pt modelId="{E2EE18F0-81C1-45F7-B7A1-8F90E1B150E8}" type="pres">
      <dgm:prSet presAssocID="{B8F7C017-0384-4181-901F-3125932910B0}" presName="root2" presStyleCnt="0"/>
      <dgm:spPr/>
    </dgm:pt>
    <dgm:pt modelId="{823CDCB1-57D6-4A8B-8699-9269DF14EB55}" type="pres">
      <dgm:prSet presAssocID="{B8F7C017-0384-4181-901F-3125932910B0}" presName="LevelTwoTextNode" presStyleLbl="node2" presStyleIdx="0" presStyleCnt="1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3EAD3EE8-9C32-4418-BBFA-CC6E035A31D5}" type="pres">
      <dgm:prSet presAssocID="{B8F7C017-0384-4181-901F-3125932910B0}" presName="level3hierChild" presStyleCnt="0"/>
      <dgm:spPr/>
    </dgm:pt>
    <dgm:pt modelId="{74F8A9F8-B457-41A0-91AD-33F3B2359E55}" type="pres">
      <dgm:prSet presAssocID="{E9E79C9B-49C0-4C66-957F-AF658BC0C973}" presName="conn2-1" presStyleLbl="parChTrans1D3" presStyleIdx="0" presStyleCnt="4"/>
      <dgm:spPr/>
      <dgm:t>
        <a:bodyPr/>
        <a:lstStyle/>
        <a:p>
          <a:endParaRPr lang="sv-SE"/>
        </a:p>
      </dgm:t>
    </dgm:pt>
    <dgm:pt modelId="{5705D064-E7E6-4B05-840A-A3658FBABC10}" type="pres">
      <dgm:prSet presAssocID="{E9E79C9B-49C0-4C66-957F-AF658BC0C973}" presName="connTx" presStyleLbl="parChTrans1D3" presStyleIdx="0" presStyleCnt="4"/>
      <dgm:spPr/>
      <dgm:t>
        <a:bodyPr/>
        <a:lstStyle/>
        <a:p>
          <a:endParaRPr lang="sv-SE"/>
        </a:p>
      </dgm:t>
    </dgm:pt>
    <dgm:pt modelId="{6FD0C544-71EE-448E-9DCC-84C4D67AC138}" type="pres">
      <dgm:prSet presAssocID="{C7032C5C-147E-43BD-BAEB-FBC013EBD093}" presName="root2" presStyleCnt="0"/>
      <dgm:spPr/>
    </dgm:pt>
    <dgm:pt modelId="{2A6B18C0-3E86-4C97-8BDB-F7B1DF401BFC}" type="pres">
      <dgm:prSet presAssocID="{C7032C5C-147E-43BD-BAEB-FBC013EBD093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B2F3766C-7F63-4BB6-9E1F-B9BC08D5FFF8}" type="pres">
      <dgm:prSet presAssocID="{C7032C5C-147E-43BD-BAEB-FBC013EBD093}" presName="level3hierChild" presStyleCnt="0"/>
      <dgm:spPr/>
    </dgm:pt>
    <dgm:pt modelId="{595B450C-A074-4CDD-9902-81DAA8FABED3}" type="pres">
      <dgm:prSet presAssocID="{FD24676D-A001-4795-94E0-69078BA07562}" presName="conn2-1" presStyleLbl="parChTrans1D4" presStyleIdx="0" presStyleCnt="6"/>
      <dgm:spPr/>
      <dgm:t>
        <a:bodyPr/>
        <a:lstStyle/>
        <a:p>
          <a:endParaRPr lang="sv-SE"/>
        </a:p>
      </dgm:t>
    </dgm:pt>
    <dgm:pt modelId="{CCD9FEEA-2D80-4E3A-AC50-B4EBD405CBDD}" type="pres">
      <dgm:prSet presAssocID="{FD24676D-A001-4795-94E0-69078BA07562}" presName="connTx" presStyleLbl="parChTrans1D4" presStyleIdx="0" presStyleCnt="6"/>
      <dgm:spPr/>
      <dgm:t>
        <a:bodyPr/>
        <a:lstStyle/>
        <a:p>
          <a:endParaRPr lang="sv-SE"/>
        </a:p>
      </dgm:t>
    </dgm:pt>
    <dgm:pt modelId="{862EAD1E-E50A-4DC2-92DB-31E9A220A636}" type="pres">
      <dgm:prSet presAssocID="{E9BFF8FF-C0EB-47B5-AB81-EB789CF98EF3}" presName="root2" presStyleCnt="0"/>
      <dgm:spPr/>
    </dgm:pt>
    <dgm:pt modelId="{BF34FFAA-A09C-4379-959A-67EDE8F94A4C}" type="pres">
      <dgm:prSet presAssocID="{E9BFF8FF-C0EB-47B5-AB81-EB789CF98EF3}" presName="LevelTwoTextNode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C5B39EC4-3E36-4043-B596-F87787490109}" type="pres">
      <dgm:prSet presAssocID="{E9BFF8FF-C0EB-47B5-AB81-EB789CF98EF3}" presName="level3hierChild" presStyleCnt="0"/>
      <dgm:spPr/>
    </dgm:pt>
    <dgm:pt modelId="{CC124FCF-3811-4C47-8DBA-6E1096159209}" type="pres">
      <dgm:prSet presAssocID="{08F9F906-2544-465C-AF41-83429B1CDDF4}" presName="conn2-1" presStyleLbl="parChTrans1D4" presStyleIdx="1" presStyleCnt="6"/>
      <dgm:spPr/>
      <dgm:t>
        <a:bodyPr/>
        <a:lstStyle/>
        <a:p>
          <a:endParaRPr lang="sv-SE"/>
        </a:p>
      </dgm:t>
    </dgm:pt>
    <dgm:pt modelId="{B226701F-B8BC-4D3A-91C9-34D7E56EFB4C}" type="pres">
      <dgm:prSet presAssocID="{08F9F906-2544-465C-AF41-83429B1CDDF4}" presName="connTx" presStyleLbl="parChTrans1D4" presStyleIdx="1" presStyleCnt="6"/>
      <dgm:spPr/>
      <dgm:t>
        <a:bodyPr/>
        <a:lstStyle/>
        <a:p>
          <a:endParaRPr lang="sv-SE"/>
        </a:p>
      </dgm:t>
    </dgm:pt>
    <dgm:pt modelId="{54CD589C-6359-4F29-8973-D351CA2FAE3E}" type="pres">
      <dgm:prSet presAssocID="{5E8EC741-D69B-433E-A11C-680070DAC444}" presName="root2" presStyleCnt="0"/>
      <dgm:spPr/>
    </dgm:pt>
    <dgm:pt modelId="{2A576196-89AC-4A87-83D9-1453BBDDD0E0}" type="pres">
      <dgm:prSet presAssocID="{5E8EC741-D69B-433E-A11C-680070DAC444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D341CE1C-A108-43BE-9145-116CEFBE6BF9}" type="pres">
      <dgm:prSet presAssocID="{5E8EC741-D69B-433E-A11C-680070DAC444}" presName="level3hierChild" presStyleCnt="0"/>
      <dgm:spPr/>
    </dgm:pt>
    <dgm:pt modelId="{1DC2C715-C6C1-445E-8DB2-C85123F35E61}" type="pres">
      <dgm:prSet presAssocID="{5B8B6FB4-665B-4E04-9DDB-A81A78A4F47F}" presName="conn2-1" presStyleLbl="parChTrans1D3" presStyleIdx="1" presStyleCnt="4"/>
      <dgm:spPr/>
      <dgm:t>
        <a:bodyPr/>
        <a:lstStyle/>
        <a:p>
          <a:endParaRPr lang="sv-SE"/>
        </a:p>
      </dgm:t>
    </dgm:pt>
    <dgm:pt modelId="{16874189-A23D-4B91-9DE3-656F73925029}" type="pres">
      <dgm:prSet presAssocID="{5B8B6FB4-665B-4E04-9DDB-A81A78A4F47F}" presName="connTx" presStyleLbl="parChTrans1D3" presStyleIdx="1" presStyleCnt="4"/>
      <dgm:spPr/>
      <dgm:t>
        <a:bodyPr/>
        <a:lstStyle/>
        <a:p>
          <a:endParaRPr lang="sv-SE"/>
        </a:p>
      </dgm:t>
    </dgm:pt>
    <dgm:pt modelId="{719070E7-694B-498C-A33E-1BBEE7CF8589}" type="pres">
      <dgm:prSet presAssocID="{E5ED46F9-33C9-4977-A8B8-BD3204BC182B}" presName="root2" presStyleCnt="0"/>
      <dgm:spPr/>
    </dgm:pt>
    <dgm:pt modelId="{0E3973BE-BA1C-41B0-A577-D0CECC0EF3AD}" type="pres">
      <dgm:prSet presAssocID="{E5ED46F9-33C9-4977-A8B8-BD3204BC182B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13088613-BE71-457F-8A00-32E1088C916A}" type="pres">
      <dgm:prSet presAssocID="{E5ED46F9-33C9-4977-A8B8-BD3204BC182B}" presName="level3hierChild" presStyleCnt="0"/>
      <dgm:spPr/>
    </dgm:pt>
    <dgm:pt modelId="{FFD4F041-58B8-4376-B2BB-5394343F436D}" type="pres">
      <dgm:prSet presAssocID="{7BD99F08-C1FC-454E-957E-409DC71531B9}" presName="conn2-1" presStyleLbl="parChTrans1D4" presStyleIdx="2" presStyleCnt="6"/>
      <dgm:spPr/>
      <dgm:t>
        <a:bodyPr/>
        <a:lstStyle/>
        <a:p>
          <a:endParaRPr lang="sv-SE"/>
        </a:p>
      </dgm:t>
    </dgm:pt>
    <dgm:pt modelId="{AD32C848-C22B-46FB-B5D2-7F5BF550FAEC}" type="pres">
      <dgm:prSet presAssocID="{7BD99F08-C1FC-454E-957E-409DC71531B9}" presName="connTx" presStyleLbl="parChTrans1D4" presStyleIdx="2" presStyleCnt="6"/>
      <dgm:spPr/>
      <dgm:t>
        <a:bodyPr/>
        <a:lstStyle/>
        <a:p>
          <a:endParaRPr lang="sv-SE"/>
        </a:p>
      </dgm:t>
    </dgm:pt>
    <dgm:pt modelId="{CB1968B2-5C1E-4C3B-99DD-69EAC6EBC58D}" type="pres">
      <dgm:prSet presAssocID="{D98A2B29-0CB5-418C-86E7-5F205B1FD6DD}" presName="root2" presStyleCnt="0"/>
      <dgm:spPr/>
    </dgm:pt>
    <dgm:pt modelId="{E8898DDA-69F7-4CEF-B2B7-45975A29FDCE}" type="pres">
      <dgm:prSet presAssocID="{D98A2B29-0CB5-418C-86E7-5F205B1FD6DD}" presName="LevelTwoTextNode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579EF786-2415-47FE-B3C7-6382EA9794E1}" type="pres">
      <dgm:prSet presAssocID="{D98A2B29-0CB5-418C-86E7-5F205B1FD6DD}" presName="level3hierChild" presStyleCnt="0"/>
      <dgm:spPr/>
    </dgm:pt>
    <dgm:pt modelId="{AA960FF8-DBB9-41F1-A47C-2C8441B759BF}" type="pres">
      <dgm:prSet presAssocID="{2FE7411B-2587-4E56-8039-37C8E7010BC4}" presName="conn2-1" presStyleLbl="parChTrans1D4" presStyleIdx="3" presStyleCnt="6"/>
      <dgm:spPr/>
      <dgm:t>
        <a:bodyPr/>
        <a:lstStyle/>
        <a:p>
          <a:endParaRPr lang="sv-SE"/>
        </a:p>
      </dgm:t>
    </dgm:pt>
    <dgm:pt modelId="{68B13AA5-F2D1-43A1-872D-3EC594228A7F}" type="pres">
      <dgm:prSet presAssocID="{2FE7411B-2587-4E56-8039-37C8E7010BC4}" presName="connTx" presStyleLbl="parChTrans1D4" presStyleIdx="3" presStyleCnt="6"/>
      <dgm:spPr/>
      <dgm:t>
        <a:bodyPr/>
        <a:lstStyle/>
        <a:p>
          <a:endParaRPr lang="sv-SE"/>
        </a:p>
      </dgm:t>
    </dgm:pt>
    <dgm:pt modelId="{734C6FCF-FC92-4F82-93DF-66E548BA123A}" type="pres">
      <dgm:prSet presAssocID="{EE1AAAB7-F721-4F04-9B1A-C88A308B48D5}" presName="root2" presStyleCnt="0"/>
      <dgm:spPr/>
    </dgm:pt>
    <dgm:pt modelId="{168E4E33-1274-4BA3-A679-1B7DBB1233C8}" type="pres">
      <dgm:prSet presAssocID="{EE1AAAB7-F721-4F04-9B1A-C88A308B48D5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3CC973F1-7A97-4038-B539-193BE06FA104}" type="pres">
      <dgm:prSet presAssocID="{EE1AAAB7-F721-4F04-9B1A-C88A308B48D5}" presName="level3hierChild" presStyleCnt="0"/>
      <dgm:spPr/>
    </dgm:pt>
    <dgm:pt modelId="{331ECAA8-3422-4D79-916A-14F31DF85B5E}" type="pres">
      <dgm:prSet presAssocID="{CFE204A7-D043-494F-9576-90242F3B4C09}" presName="conn2-1" presStyleLbl="parChTrans1D3" presStyleIdx="2" presStyleCnt="4"/>
      <dgm:spPr/>
      <dgm:t>
        <a:bodyPr/>
        <a:lstStyle/>
        <a:p>
          <a:endParaRPr lang="sv-SE"/>
        </a:p>
      </dgm:t>
    </dgm:pt>
    <dgm:pt modelId="{470AA034-7E44-4080-B37C-19BF6F74A066}" type="pres">
      <dgm:prSet presAssocID="{CFE204A7-D043-494F-9576-90242F3B4C09}" presName="connTx" presStyleLbl="parChTrans1D3" presStyleIdx="2" presStyleCnt="4"/>
      <dgm:spPr/>
      <dgm:t>
        <a:bodyPr/>
        <a:lstStyle/>
        <a:p>
          <a:endParaRPr lang="sv-SE"/>
        </a:p>
      </dgm:t>
    </dgm:pt>
    <dgm:pt modelId="{B1B44B93-5366-4A03-8FC2-01A526686DC5}" type="pres">
      <dgm:prSet presAssocID="{43BA4102-F47C-4A1A-89FF-4F173DF6A4EA}" presName="root2" presStyleCnt="0"/>
      <dgm:spPr/>
    </dgm:pt>
    <dgm:pt modelId="{E258371A-6427-4B58-9952-65B6BE38650F}" type="pres">
      <dgm:prSet presAssocID="{43BA4102-F47C-4A1A-89FF-4F173DF6A4EA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C46897D8-C490-40FC-8F43-4B173D0A8D26}" type="pres">
      <dgm:prSet presAssocID="{43BA4102-F47C-4A1A-89FF-4F173DF6A4EA}" presName="level3hierChild" presStyleCnt="0"/>
      <dgm:spPr/>
    </dgm:pt>
    <dgm:pt modelId="{CE26EE74-C96B-494E-9554-40D725831747}" type="pres">
      <dgm:prSet presAssocID="{4FE13A18-48D7-442C-B3DC-0E964B0BFADB}" presName="conn2-1" presStyleLbl="parChTrans1D4" presStyleIdx="4" presStyleCnt="6"/>
      <dgm:spPr/>
      <dgm:t>
        <a:bodyPr/>
        <a:lstStyle/>
        <a:p>
          <a:endParaRPr lang="sv-SE"/>
        </a:p>
      </dgm:t>
    </dgm:pt>
    <dgm:pt modelId="{B0EC1204-648B-4C84-AE5F-8887A7F2DE11}" type="pres">
      <dgm:prSet presAssocID="{4FE13A18-48D7-442C-B3DC-0E964B0BFADB}" presName="connTx" presStyleLbl="parChTrans1D4" presStyleIdx="4" presStyleCnt="6"/>
      <dgm:spPr/>
      <dgm:t>
        <a:bodyPr/>
        <a:lstStyle/>
        <a:p>
          <a:endParaRPr lang="sv-SE"/>
        </a:p>
      </dgm:t>
    </dgm:pt>
    <dgm:pt modelId="{6AED2E2A-D67B-4634-997F-E27E3B6D0E6F}" type="pres">
      <dgm:prSet presAssocID="{62640363-3822-43F8-B203-C749AD60EC85}" presName="root2" presStyleCnt="0"/>
      <dgm:spPr/>
    </dgm:pt>
    <dgm:pt modelId="{F0940302-6A04-4185-BD53-CEE99DCA25A3}" type="pres">
      <dgm:prSet presAssocID="{62640363-3822-43F8-B203-C749AD60EC85}" presName="LevelTwoTextNode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D4CCDEE9-AF2C-46B9-A125-AD26686CBA3D}" type="pres">
      <dgm:prSet presAssocID="{62640363-3822-43F8-B203-C749AD60EC85}" presName="level3hierChild" presStyleCnt="0"/>
      <dgm:spPr/>
    </dgm:pt>
    <dgm:pt modelId="{8CCAE033-3D8E-4885-BD39-F1CE5C5E4657}" type="pres">
      <dgm:prSet presAssocID="{586AC4E0-6D5A-4C40-823F-51D08D199102}" presName="conn2-1" presStyleLbl="parChTrans1D3" presStyleIdx="3" presStyleCnt="4"/>
      <dgm:spPr/>
      <dgm:t>
        <a:bodyPr/>
        <a:lstStyle/>
        <a:p>
          <a:endParaRPr lang="sv-SE"/>
        </a:p>
      </dgm:t>
    </dgm:pt>
    <dgm:pt modelId="{D16C3A82-C109-4DF4-9F1E-1AEA2842DA76}" type="pres">
      <dgm:prSet presAssocID="{586AC4E0-6D5A-4C40-823F-51D08D199102}" presName="connTx" presStyleLbl="parChTrans1D3" presStyleIdx="3" presStyleCnt="4"/>
      <dgm:spPr/>
      <dgm:t>
        <a:bodyPr/>
        <a:lstStyle/>
        <a:p>
          <a:endParaRPr lang="sv-SE"/>
        </a:p>
      </dgm:t>
    </dgm:pt>
    <dgm:pt modelId="{D6F3A641-2DE5-4F82-AB58-4D3AE184C612}" type="pres">
      <dgm:prSet presAssocID="{F02382A7-1C0C-440A-99DF-7D7BF537CF65}" presName="root2" presStyleCnt="0"/>
      <dgm:spPr/>
    </dgm:pt>
    <dgm:pt modelId="{BC92073C-B717-4D94-8134-075729D948E0}" type="pres">
      <dgm:prSet presAssocID="{F02382A7-1C0C-440A-99DF-7D7BF537CF65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09817BFB-98BD-478A-B9F4-A08671C63D4C}" type="pres">
      <dgm:prSet presAssocID="{F02382A7-1C0C-440A-99DF-7D7BF537CF65}" presName="level3hierChild" presStyleCnt="0"/>
      <dgm:spPr/>
    </dgm:pt>
    <dgm:pt modelId="{2E5067EE-D31A-465C-AAFF-3392242BE9CE}" type="pres">
      <dgm:prSet presAssocID="{099A6389-5EC5-4C45-9FEE-A1B05D5E8678}" presName="conn2-1" presStyleLbl="parChTrans1D4" presStyleIdx="5" presStyleCnt="6"/>
      <dgm:spPr/>
      <dgm:t>
        <a:bodyPr/>
        <a:lstStyle/>
        <a:p>
          <a:endParaRPr lang="sv-SE"/>
        </a:p>
      </dgm:t>
    </dgm:pt>
    <dgm:pt modelId="{5307B9E7-3D5D-4997-A832-FB2F916EF31E}" type="pres">
      <dgm:prSet presAssocID="{099A6389-5EC5-4C45-9FEE-A1B05D5E8678}" presName="connTx" presStyleLbl="parChTrans1D4" presStyleIdx="5" presStyleCnt="6"/>
      <dgm:spPr/>
      <dgm:t>
        <a:bodyPr/>
        <a:lstStyle/>
        <a:p>
          <a:endParaRPr lang="sv-SE"/>
        </a:p>
      </dgm:t>
    </dgm:pt>
    <dgm:pt modelId="{1D87F8DF-2CCD-419D-BDDE-4EEF774237A1}" type="pres">
      <dgm:prSet presAssocID="{8B04E1AC-DC45-41C4-BE22-78F39EC45C63}" presName="root2" presStyleCnt="0"/>
      <dgm:spPr/>
    </dgm:pt>
    <dgm:pt modelId="{FEED3208-4DC5-4371-B8DF-2AF7A73AD754}" type="pres">
      <dgm:prSet presAssocID="{8B04E1AC-DC45-41C4-BE22-78F39EC45C63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sv-SE"/>
        </a:p>
      </dgm:t>
    </dgm:pt>
    <dgm:pt modelId="{8A7B0703-8CCD-484B-BBDD-460A07C4A677}" type="pres">
      <dgm:prSet presAssocID="{8B04E1AC-DC45-41C4-BE22-78F39EC45C63}" presName="level3hierChild" presStyleCnt="0"/>
      <dgm:spPr/>
    </dgm:pt>
  </dgm:ptLst>
  <dgm:cxnLst>
    <dgm:cxn modelId="{8FF4AE8D-3761-4162-A47B-8BBF1F05648B}" type="presOf" srcId="{CFE204A7-D043-494F-9576-90242F3B4C09}" destId="{331ECAA8-3422-4D79-916A-14F31DF85B5E}" srcOrd="0" destOrd="0" presId="urn:microsoft.com/office/officeart/2005/8/layout/hierarchy2"/>
    <dgm:cxn modelId="{F406D5E3-DBA8-4105-AE97-950E4CA4D031}" type="presOf" srcId="{08F9F906-2544-465C-AF41-83429B1CDDF4}" destId="{CC124FCF-3811-4C47-8DBA-6E1096159209}" srcOrd="0" destOrd="0" presId="urn:microsoft.com/office/officeart/2005/8/layout/hierarchy2"/>
    <dgm:cxn modelId="{1883350F-46BE-48D2-B368-F97E99EA6B3A}" type="presOf" srcId="{D98A2B29-0CB5-418C-86E7-5F205B1FD6DD}" destId="{E8898DDA-69F7-4CEF-B2B7-45975A29FDCE}" srcOrd="0" destOrd="0" presId="urn:microsoft.com/office/officeart/2005/8/layout/hierarchy2"/>
    <dgm:cxn modelId="{54DB32F2-71B2-4A23-9698-5A95EECE3526}" type="presOf" srcId="{4FE13A18-48D7-442C-B3DC-0E964B0BFADB}" destId="{B0EC1204-648B-4C84-AE5F-8887A7F2DE11}" srcOrd="1" destOrd="0" presId="urn:microsoft.com/office/officeart/2005/8/layout/hierarchy2"/>
    <dgm:cxn modelId="{BA7B2E7B-6F37-4A00-8D8F-78FFC5426DB1}" type="presOf" srcId="{3686FB8D-D503-4864-B68F-8F2E2F9671E1}" destId="{0CC83EA1-5E94-46E5-A243-50943C42C556}" srcOrd="0" destOrd="0" presId="urn:microsoft.com/office/officeart/2005/8/layout/hierarchy2"/>
    <dgm:cxn modelId="{CF342169-2903-45EB-95A2-82DDFFCFDA51}" type="presOf" srcId="{E9BFF8FF-C0EB-47B5-AB81-EB789CF98EF3}" destId="{BF34FFAA-A09C-4379-959A-67EDE8F94A4C}" srcOrd="0" destOrd="0" presId="urn:microsoft.com/office/officeart/2005/8/layout/hierarchy2"/>
    <dgm:cxn modelId="{504C907B-4617-43D3-B6F8-831CF27F365B}" srcId="{43BA4102-F47C-4A1A-89FF-4F173DF6A4EA}" destId="{62640363-3822-43F8-B203-C749AD60EC85}" srcOrd="0" destOrd="0" parTransId="{4FE13A18-48D7-442C-B3DC-0E964B0BFADB}" sibTransId="{DAF963D3-1504-4F4C-8EDC-BB3D56943396}"/>
    <dgm:cxn modelId="{BCE5E678-F735-428D-B566-B3D9EE6D2D3F}" srcId="{96399DA9-2191-4149-83B7-4FB16DADC5EE}" destId="{3686FB8D-D503-4864-B68F-8F2E2F9671E1}" srcOrd="0" destOrd="0" parTransId="{0A5CEF05-9900-4654-924D-E5638E99B0C2}" sibTransId="{A01B1CE0-EEE1-4F34-976D-1A972712F31E}"/>
    <dgm:cxn modelId="{B4553D36-F81C-4C5A-83AB-934BB5999736}" type="presOf" srcId="{586AC4E0-6D5A-4C40-823F-51D08D199102}" destId="{8CCAE033-3D8E-4885-BD39-F1CE5C5E4657}" srcOrd="0" destOrd="0" presId="urn:microsoft.com/office/officeart/2005/8/layout/hierarchy2"/>
    <dgm:cxn modelId="{3DFC14B0-BAD8-4EA3-BF45-06DD08543377}" type="presOf" srcId="{099A6389-5EC5-4C45-9FEE-A1B05D5E8678}" destId="{2E5067EE-D31A-465C-AAFF-3392242BE9CE}" srcOrd="0" destOrd="0" presId="urn:microsoft.com/office/officeart/2005/8/layout/hierarchy2"/>
    <dgm:cxn modelId="{68359076-2685-4461-948A-CDFFB8437D28}" type="presOf" srcId="{C7032C5C-147E-43BD-BAEB-FBC013EBD093}" destId="{2A6B18C0-3E86-4C97-8BDB-F7B1DF401BFC}" srcOrd="0" destOrd="0" presId="urn:microsoft.com/office/officeart/2005/8/layout/hierarchy2"/>
    <dgm:cxn modelId="{0315AC23-2D1E-4D2D-92C5-F2E6C2007099}" type="presOf" srcId="{62640363-3822-43F8-B203-C749AD60EC85}" destId="{F0940302-6A04-4185-BD53-CEE99DCA25A3}" srcOrd="0" destOrd="0" presId="urn:microsoft.com/office/officeart/2005/8/layout/hierarchy2"/>
    <dgm:cxn modelId="{B93160F1-8439-461C-8DAC-72F38F0C4F9A}" type="presOf" srcId="{FD24676D-A001-4795-94E0-69078BA07562}" destId="{CCD9FEEA-2D80-4E3A-AC50-B4EBD405CBDD}" srcOrd="1" destOrd="0" presId="urn:microsoft.com/office/officeart/2005/8/layout/hierarchy2"/>
    <dgm:cxn modelId="{F3309933-DECE-43EC-BB90-93BC7422CEAB}" srcId="{B8F7C017-0384-4181-901F-3125932910B0}" destId="{E5ED46F9-33C9-4977-A8B8-BD3204BC182B}" srcOrd="1" destOrd="0" parTransId="{5B8B6FB4-665B-4E04-9DDB-A81A78A4F47F}" sibTransId="{9B6F1A70-B0F9-4554-BD0B-0623C435E0E8}"/>
    <dgm:cxn modelId="{B16BA502-C4C3-4CE5-B4DA-5B7CE6CD2FB9}" type="presOf" srcId="{2FE7411B-2587-4E56-8039-37C8E7010BC4}" destId="{AA960FF8-DBB9-41F1-A47C-2C8441B759BF}" srcOrd="0" destOrd="0" presId="urn:microsoft.com/office/officeart/2005/8/layout/hierarchy2"/>
    <dgm:cxn modelId="{47EF1613-E5E4-4DD0-A8FF-C1447F580BD2}" srcId="{C7032C5C-147E-43BD-BAEB-FBC013EBD093}" destId="{5E8EC741-D69B-433E-A11C-680070DAC444}" srcOrd="1" destOrd="0" parTransId="{08F9F906-2544-465C-AF41-83429B1CDDF4}" sibTransId="{9FF87F0F-14E2-4B61-B3E4-765A482F7DEA}"/>
    <dgm:cxn modelId="{86B826AB-E10A-4C22-960D-CBD2C4CAA239}" type="presOf" srcId="{586AC4E0-6D5A-4C40-823F-51D08D199102}" destId="{D16C3A82-C109-4DF4-9F1E-1AEA2842DA76}" srcOrd="1" destOrd="0" presId="urn:microsoft.com/office/officeart/2005/8/layout/hierarchy2"/>
    <dgm:cxn modelId="{F75A9AEC-E2C8-4D4F-A403-5A41E22A281E}" type="presOf" srcId="{E9E79C9B-49C0-4C66-957F-AF658BC0C973}" destId="{5705D064-E7E6-4B05-840A-A3658FBABC10}" srcOrd="1" destOrd="0" presId="urn:microsoft.com/office/officeart/2005/8/layout/hierarchy2"/>
    <dgm:cxn modelId="{18BCEB0B-C22B-4AC4-BED8-AF5F2C94C100}" srcId="{F02382A7-1C0C-440A-99DF-7D7BF537CF65}" destId="{8B04E1AC-DC45-41C4-BE22-78F39EC45C63}" srcOrd="0" destOrd="0" parTransId="{099A6389-5EC5-4C45-9FEE-A1B05D5E8678}" sibTransId="{7BCE58EA-6DF0-4FB8-A4C1-EBF252F6DD12}"/>
    <dgm:cxn modelId="{18B7D121-9526-4444-B807-6AC2F39C61B7}" type="presOf" srcId="{7BD99F08-C1FC-454E-957E-409DC71531B9}" destId="{AD32C848-C22B-46FB-B5D2-7F5BF550FAEC}" srcOrd="1" destOrd="0" presId="urn:microsoft.com/office/officeart/2005/8/layout/hierarchy2"/>
    <dgm:cxn modelId="{3731646D-EC76-4250-AE8C-10CF30C17642}" type="presOf" srcId="{43BA4102-F47C-4A1A-89FF-4F173DF6A4EA}" destId="{E258371A-6427-4B58-9952-65B6BE38650F}" srcOrd="0" destOrd="0" presId="urn:microsoft.com/office/officeart/2005/8/layout/hierarchy2"/>
    <dgm:cxn modelId="{9A2FD12B-66C0-4DD8-A8F9-09D266824B2D}" srcId="{3686FB8D-D503-4864-B68F-8F2E2F9671E1}" destId="{B8F7C017-0384-4181-901F-3125932910B0}" srcOrd="0" destOrd="0" parTransId="{91E2C911-17FF-4767-9D09-8CDCC853D117}" sibTransId="{48B2C097-68A0-4671-A728-02D735693EE7}"/>
    <dgm:cxn modelId="{1ED6EDA5-E2C9-4B89-9E2C-E4F36C9F50A0}" type="presOf" srcId="{4FE13A18-48D7-442C-B3DC-0E964B0BFADB}" destId="{CE26EE74-C96B-494E-9554-40D725831747}" srcOrd="0" destOrd="0" presId="urn:microsoft.com/office/officeart/2005/8/layout/hierarchy2"/>
    <dgm:cxn modelId="{A1828829-401E-4E2F-829B-CF8B478CC744}" type="presOf" srcId="{B8F7C017-0384-4181-901F-3125932910B0}" destId="{823CDCB1-57D6-4A8B-8699-9269DF14EB55}" srcOrd="0" destOrd="0" presId="urn:microsoft.com/office/officeart/2005/8/layout/hierarchy2"/>
    <dgm:cxn modelId="{F4393C69-D069-4815-B611-35D07B917DD3}" type="presOf" srcId="{EE1AAAB7-F721-4F04-9B1A-C88A308B48D5}" destId="{168E4E33-1274-4BA3-A679-1B7DBB1233C8}" srcOrd="0" destOrd="0" presId="urn:microsoft.com/office/officeart/2005/8/layout/hierarchy2"/>
    <dgm:cxn modelId="{55AAE3BC-3A3D-449E-B519-4A8114BC4D88}" srcId="{B8F7C017-0384-4181-901F-3125932910B0}" destId="{C7032C5C-147E-43BD-BAEB-FBC013EBD093}" srcOrd="0" destOrd="0" parTransId="{E9E79C9B-49C0-4C66-957F-AF658BC0C973}" sibTransId="{82770C1F-18E0-4E76-8C81-4A1D4CDBA7D5}"/>
    <dgm:cxn modelId="{82D9E692-C3DE-43AE-8C94-F02980F8A7EB}" type="presOf" srcId="{2FE7411B-2587-4E56-8039-37C8E7010BC4}" destId="{68B13AA5-F2D1-43A1-872D-3EC594228A7F}" srcOrd="1" destOrd="0" presId="urn:microsoft.com/office/officeart/2005/8/layout/hierarchy2"/>
    <dgm:cxn modelId="{024D0950-133F-4927-A489-E34C68EEC0C3}" type="presOf" srcId="{08F9F906-2544-465C-AF41-83429B1CDDF4}" destId="{B226701F-B8BC-4D3A-91C9-34D7E56EFB4C}" srcOrd="1" destOrd="0" presId="urn:microsoft.com/office/officeart/2005/8/layout/hierarchy2"/>
    <dgm:cxn modelId="{1113A042-CC4E-4435-B93C-5C0F9BF4E6D0}" srcId="{B8F7C017-0384-4181-901F-3125932910B0}" destId="{F02382A7-1C0C-440A-99DF-7D7BF537CF65}" srcOrd="3" destOrd="0" parTransId="{586AC4E0-6D5A-4C40-823F-51D08D199102}" sibTransId="{237FFF09-300D-4463-8404-08747F191531}"/>
    <dgm:cxn modelId="{539A4FB5-AEA1-4A38-9236-99018773FEBE}" srcId="{E5ED46F9-33C9-4977-A8B8-BD3204BC182B}" destId="{D98A2B29-0CB5-418C-86E7-5F205B1FD6DD}" srcOrd="0" destOrd="0" parTransId="{7BD99F08-C1FC-454E-957E-409DC71531B9}" sibTransId="{768BE5EF-8334-4074-BBAF-3943FE59DD16}"/>
    <dgm:cxn modelId="{43645E71-A305-4CAA-B943-38A9246A9FD8}" type="presOf" srcId="{96399DA9-2191-4149-83B7-4FB16DADC5EE}" destId="{0EE556C7-C8E8-4F07-9584-73C144920943}" srcOrd="0" destOrd="0" presId="urn:microsoft.com/office/officeart/2005/8/layout/hierarchy2"/>
    <dgm:cxn modelId="{8CAF104D-6617-41D6-8627-1D596B40AA93}" type="presOf" srcId="{7BD99F08-C1FC-454E-957E-409DC71531B9}" destId="{FFD4F041-58B8-4376-B2BB-5394343F436D}" srcOrd="0" destOrd="0" presId="urn:microsoft.com/office/officeart/2005/8/layout/hierarchy2"/>
    <dgm:cxn modelId="{170CFF24-D0CD-42A5-907A-6A5B2BB6EEB6}" type="presOf" srcId="{E5ED46F9-33C9-4977-A8B8-BD3204BC182B}" destId="{0E3973BE-BA1C-41B0-A577-D0CECC0EF3AD}" srcOrd="0" destOrd="0" presId="urn:microsoft.com/office/officeart/2005/8/layout/hierarchy2"/>
    <dgm:cxn modelId="{52804175-CE84-4067-816F-12398EE34B60}" srcId="{C7032C5C-147E-43BD-BAEB-FBC013EBD093}" destId="{E9BFF8FF-C0EB-47B5-AB81-EB789CF98EF3}" srcOrd="0" destOrd="0" parTransId="{FD24676D-A001-4795-94E0-69078BA07562}" sibTransId="{DBC6279D-77F8-419B-B249-7F7501DE144F}"/>
    <dgm:cxn modelId="{3C6D37F1-3CEC-48BB-877F-89A8950AD16B}" srcId="{B8F7C017-0384-4181-901F-3125932910B0}" destId="{43BA4102-F47C-4A1A-89FF-4F173DF6A4EA}" srcOrd="2" destOrd="0" parTransId="{CFE204A7-D043-494F-9576-90242F3B4C09}" sibTransId="{897997A6-62C0-4762-AB62-D3FA55EB6342}"/>
    <dgm:cxn modelId="{9890816E-8343-4FC4-A593-F719B890DEEE}" type="presOf" srcId="{5E8EC741-D69B-433E-A11C-680070DAC444}" destId="{2A576196-89AC-4A87-83D9-1453BBDDD0E0}" srcOrd="0" destOrd="0" presId="urn:microsoft.com/office/officeart/2005/8/layout/hierarchy2"/>
    <dgm:cxn modelId="{3FB9F112-4FF0-4D7E-AD6C-1B6392F49CF9}" type="presOf" srcId="{FD24676D-A001-4795-94E0-69078BA07562}" destId="{595B450C-A074-4CDD-9902-81DAA8FABED3}" srcOrd="0" destOrd="0" presId="urn:microsoft.com/office/officeart/2005/8/layout/hierarchy2"/>
    <dgm:cxn modelId="{3AD17341-224E-437B-819B-EA243FBC2778}" type="presOf" srcId="{099A6389-5EC5-4C45-9FEE-A1B05D5E8678}" destId="{5307B9E7-3D5D-4997-A832-FB2F916EF31E}" srcOrd="1" destOrd="0" presId="urn:microsoft.com/office/officeart/2005/8/layout/hierarchy2"/>
    <dgm:cxn modelId="{454B7716-4883-4F5C-A0EE-4F295B1870D1}" type="presOf" srcId="{5B8B6FB4-665B-4E04-9DDB-A81A78A4F47F}" destId="{16874189-A23D-4B91-9DE3-656F73925029}" srcOrd="1" destOrd="0" presId="urn:microsoft.com/office/officeart/2005/8/layout/hierarchy2"/>
    <dgm:cxn modelId="{56A91A8D-C20D-4098-9ED7-727A61DE84A5}" type="presOf" srcId="{F02382A7-1C0C-440A-99DF-7D7BF537CF65}" destId="{BC92073C-B717-4D94-8134-075729D948E0}" srcOrd="0" destOrd="0" presId="urn:microsoft.com/office/officeart/2005/8/layout/hierarchy2"/>
    <dgm:cxn modelId="{63A04640-E281-4B74-AC77-8402FDB6FBA7}" type="presOf" srcId="{8B04E1AC-DC45-41C4-BE22-78F39EC45C63}" destId="{FEED3208-4DC5-4371-B8DF-2AF7A73AD754}" srcOrd="0" destOrd="0" presId="urn:microsoft.com/office/officeart/2005/8/layout/hierarchy2"/>
    <dgm:cxn modelId="{E69E1113-E2F4-42FF-A0B9-1FE7182794E4}" type="presOf" srcId="{CFE204A7-D043-494F-9576-90242F3B4C09}" destId="{470AA034-7E44-4080-B37C-19BF6F74A066}" srcOrd="1" destOrd="0" presId="urn:microsoft.com/office/officeart/2005/8/layout/hierarchy2"/>
    <dgm:cxn modelId="{607841F4-187A-4113-A8CE-E9EB6DAFFD3D}" type="presOf" srcId="{5B8B6FB4-665B-4E04-9DDB-A81A78A4F47F}" destId="{1DC2C715-C6C1-445E-8DB2-C85123F35E61}" srcOrd="0" destOrd="0" presId="urn:microsoft.com/office/officeart/2005/8/layout/hierarchy2"/>
    <dgm:cxn modelId="{A48771E0-C34C-4BEF-B18C-0B733F839D15}" type="presOf" srcId="{91E2C911-17FF-4767-9D09-8CDCC853D117}" destId="{C4474028-5D6D-4F53-9A35-830239096ECA}" srcOrd="1" destOrd="0" presId="urn:microsoft.com/office/officeart/2005/8/layout/hierarchy2"/>
    <dgm:cxn modelId="{861AA7AE-42D4-4781-9AE3-174E1A537167}" type="presOf" srcId="{91E2C911-17FF-4767-9D09-8CDCC853D117}" destId="{A32EF8BE-6B58-4F69-9A02-1CFAF23E1016}" srcOrd="0" destOrd="0" presId="urn:microsoft.com/office/officeart/2005/8/layout/hierarchy2"/>
    <dgm:cxn modelId="{00BDDBB5-4124-43F7-B3E0-9DD2A9BCD115}" type="presOf" srcId="{E9E79C9B-49C0-4C66-957F-AF658BC0C973}" destId="{74F8A9F8-B457-41A0-91AD-33F3B2359E55}" srcOrd="0" destOrd="0" presId="urn:microsoft.com/office/officeart/2005/8/layout/hierarchy2"/>
    <dgm:cxn modelId="{2D383E54-6B0F-40DE-AD63-0181A2E3AB31}" srcId="{E5ED46F9-33C9-4977-A8B8-BD3204BC182B}" destId="{EE1AAAB7-F721-4F04-9B1A-C88A308B48D5}" srcOrd="1" destOrd="0" parTransId="{2FE7411B-2587-4E56-8039-37C8E7010BC4}" sibTransId="{D4147634-AAFB-4049-B7AF-A600D42E57E6}"/>
    <dgm:cxn modelId="{8C368F2E-5E9C-4B66-B8D1-447C6237E615}" type="presParOf" srcId="{0EE556C7-C8E8-4F07-9584-73C144920943}" destId="{61109562-570E-4A13-AF8F-C7C645D8D95C}" srcOrd="0" destOrd="0" presId="urn:microsoft.com/office/officeart/2005/8/layout/hierarchy2"/>
    <dgm:cxn modelId="{15550097-111F-4F6E-A5E2-05E608EBBB68}" type="presParOf" srcId="{61109562-570E-4A13-AF8F-C7C645D8D95C}" destId="{0CC83EA1-5E94-46E5-A243-50943C42C556}" srcOrd="0" destOrd="0" presId="urn:microsoft.com/office/officeart/2005/8/layout/hierarchy2"/>
    <dgm:cxn modelId="{7C4580B2-CE43-42AA-8CFB-56CD6CE1CC10}" type="presParOf" srcId="{61109562-570E-4A13-AF8F-C7C645D8D95C}" destId="{EB5C2EDE-C640-48DB-8AC7-1106E1B6B66D}" srcOrd="1" destOrd="0" presId="urn:microsoft.com/office/officeart/2005/8/layout/hierarchy2"/>
    <dgm:cxn modelId="{A443A32C-24BB-4E9A-94C1-507617F5DCC0}" type="presParOf" srcId="{EB5C2EDE-C640-48DB-8AC7-1106E1B6B66D}" destId="{A32EF8BE-6B58-4F69-9A02-1CFAF23E1016}" srcOrd="0" destOrd="0" presId="urn:microsoft.com/office/officeart/2005/8/layout/hierarchy2"/>
    <dgm:cxn modelId="{E25D8965-787E-491D-82D3-862CC1AA343A}" type="presParOf" srcId="{A32EF8BE-6B58-4F69-9A02-1CFAF23E1016}" destId="{C4474028-5D6D-4F53-9A35-830239096ECA}" srcOrd="0" destOrd="0" presId="urn:microsoft.com/office/officeart/2005/8/layout/hierarchy2"/>
    <dgm:cxn modelId="{A7345CEE-3195-483C-BD5E-0F0951108692}" type="presParOf" srcId="{EB5C2EDE-C640-48DB-8AC7-1106E1B6B66D}" destId="{E2EE18F0-81C1-45F7-B7A1-8F90E1B150E8}" srcOrd="1" destOrd="0" presId="urn:microsoft.com/office/officeart/2005/8/layout/hierarchy2"/>
    <dgm:cxn modelId="{8B9AEDF8-3816-4045-8A32-051C4756F0B2}" type="presParOf" srcId="{E2EE18F0-81C1-45F7-B7A1-8F90E1B150E8}" destId="{823CDCB1-57D6-4A8B-8699-9269DF14EB55}" srcOrd="0" destOrd="0" presId="urn:microsoft.com/office/officeart/2005/8/layout/hierarchy2"/>
    <dgm:cxn modelId="{209DD645-E413-417B-AEFB-5DBCEFAF3CAE}" type="presParOf" srcId="{E2EE18F0-81C1-45F7-B7A1-8F90E1B150E8}" destId="{3EAD3EE8-9C32-4418-BBFA-CC6E035A31D5}" srcOrd="1" destOrd="0" presId="urn:microsoft.com/office/officeart/2005/8/layout/hierarchy2"/>
    <dgm:cxn modelId="{43616A07-F15F-42BF-BF71-FE904590A893}" type="presParOf" srcId="{3EAD3EE8-9C32-4418-BBFA-CC6E035A31D5}" destId="{74F8A9F8-B457-41A0-91AD-33F3B2359E55}" srcOrd="0" destOrd="0" presId="urn:microsoft.com/office/officeart/2005/8/layout/hierarchy2"/>
    <dgm:cxn modelId="{1859C0C5-A8A1-4B59-AF73-0BFAA6425B79}" type="presParOf" srcId="{74F8A9F8-B457-41A0-91AD-33F3B2359E55}" destId="{5705D064-E7E6-4B05-840A-A3658FBABC10}" srcOrd="0" destOrd="0" presId="urn:microsoft.com/office/officeart/2005/8/layout/hierarchy2"/>
    <dgm:cxn modelId="{5E21C01F-7087-4128-AB93-3CF3F1C50F28}" type="presParOf" srcId="{3EAD3EE8-9C32-4418-BBFA-CC6E035A31D5}" destId="{6FD0C544-71EE-448E-9DCC-84C4D67AC138}" srcOrd="1" destOrd="0" presId="urn:microsoft.com/office/officeart/2005/8/layout/hierarchy2"/>
    <dgm:cxn modelId="{1256B844-2D50-4DCD-A166-B862BB708B9F}" type="presParOf" srcId="{6FD0C544-71EE-448E-9DCC-84C4D67AC138}" destId="{2A6B18C0-3E86-4C97-8BDB-F7B1DF401BFC}" srcOrd="0" destOrd="0" presId="urn:microsoft.com/office/officeart/2005/8/layout/hierarchy2"/>
    <dgm:cxn modelId="{54EDBDC7-7677-41EB-B662-2C3C967104AD}" type="presParOf" srcId="{6FD0C544-71EE-448E-9DCC-84C4D67AC138}" destId="{B2F3766C-7F63-4BB6-9E1F-B9BC08D5FFF8}" srcOrd="1" destOrd="0" presId="urn:microsoft.com/office/officeart/2005/8/layout/hierarchy2"/>
    <dgm:cxn modelId="{EBE26A95-D632-480E-BD65-A3EFCF3B1F45}" type="presParOf" srcId="{B2F3766C-7F63-4BB6-9E1F-B9BC08D5FFF8}" destId="{595B450C-A074-4CDD-9902-81DAA8FABED3}" srcOrd="0" destOrd="0" presId="urn:microsoft.com/office/officeart/2005/8/layout/hierarchy2"/>
    <dgm:cxn modelId="{411B65FC-23F8-4A72-9437-824A7930B096}" type="presParOf" srcId="{595B450C-A074-4CDD-9902-81DAA8FABED3}" destId="{CCD9FEEA-2D80-4E3A-AC50-B4EBD405CBDD}" srcOrd="0" destOrd="0" presId="urn:microsoft.com/office/officeart/2005/8/layout/hierarchy2"/>
    <dgm:cxn modelId="{A488EE41-7447-4BB5-A0B8-FC0B56C66F98}" type="presParOf" srcId="{B2F3766C-7F63-4BB6-9E1F-B9BC08D5FFF8}" destId="{862EAD1E-E50A-4DC2-92DB-31E9A220A636}" srcOrd="1" destOrd="0" presId="urn:microsoft.com/office/officeart/2005/8/layout/hierarchy2"/>
    <dgm:cxn modelId="{B5B0AC40-0131-44B4-853B-5DB0B28EBC0D}" type="presParOf" srcId="{862EAD1E-E50A-4DC2-92DB-31E9A220A636}" destId="{BF34FFAA-A09C-4379-959A-67EDE8F94A4C}" srcOrd="0" destOrd="0" presId="urn:microsoft.com/office/officeart/2005/8/layout/hierarchy2"/>
    <dgm:cxn modelId="{2DA1B291-E5C2-42FD-AEC2-29C099D17238}" type="presParOf" srcId="{862EAD1E-E50A-4DC2-92DB-31E9A220A636}" destId="{C5B39EC4-3E36-4043-B596-F87787490109}" srcOrd="1" destOrd="0" presId="urn:microsoft.com/office/officeart/2005/8/layout/hierarchy2"/>
    <dgm:cxn modelId="{93B01AD4-9FA1-4EC9-B3EF-336A7FEAF1F9}" type="presParOf" srcId="{B2F3766C-7F63-4BB6-9E1F-B9BC08D5FFF8}" destId="{CC124FCF-3811-4C47-8DBA-6E1096159209}" srcOrd="2" destOrd="0" presId="urn:microsoft.com/office/officeart/2005/8/layout/hierarchy2"/>
    <dgm:cxn modelId="{EC7AFAD4-A9CC-46AB-8A7A-97A79EBA3ED0}" type="presParOf" srcId="{CC124FCF-3811-4C47-8DBA-6E1096159209}" destId="{B226701F-B8BC-4D3A-91C9-34D7E56EFB4C}" srcOrd="0" destOrd="0" presId="urn:microsoft.com/office/officeart/2005/8/layout/hierarchy2"/>
    <dgm:cxn modelId="{E4005431-5B35-4352-8450-F9CCDB495871}" type="presParOf" srcId="{B2F3766C-7F63-4BB6-9E1F-B9BC08D5FFF8}" destId="{54CD589C-6359-4F29-8973-D351CA2FAE3E}" srcOrd="3" destOrd="0" presId="urn:microsoft.com/office/officeart/2005/8/layout/hierarchy2"/>
    <dgm:cxn modelId="{FFA6ED0C-EB9C-4990-82F0-15F75AF47CFA}" type="presParOf" srcId="{54CD589C-6359-4F29-8973-D351CA2FAE3E}" destId="{2A576196-89AC-4A87-83D9-1453BBDDD0E0}" srcOrd="0" destOrd="0" presId="urn:microsoft.com/office/officeart/2005/8/layout/hierarchy2"/>
    <dgm:cxn modelId="{C374A40A-C3D7-40BB-947E-0C1C67B12085}" type="presParOf" srcId="{54CD589C-6359-4F29-8973-D351CA2FAE3E}" destId="{D341CE1C-A108-43BE-9145-116CEFBE6BF9}" srcOrd="1" destOrd="0" presId="urn:microsoft.com/office/officeart/2005/8/layout/hierarchy2"/>
    <dgm:cxn modelId="{16BC7AA4-16C3-4795-846C-F064A6BB455A}" type="presParOf" srcId="{3EAD3EE8-9C32-4418-BBFA-CC6E035A31D5}" destId="{1DC2C715-C6C1-445E-8DB2-C85123F35E61}" srcOrd="2" destOrd="0" presId="urn:microsoft.com/office/officeart/2005/8/layout/hierarchy2"/>
    <dgm:cxn modelId="{50CD0974-8C71-4824-9167-8F7A1507E580}" type="presParOf" srcId="{1DC2C715-C6C1-445E-8DB2-C85123F35E61}" destId="{16874189-A23D-4B91-9DE3-656F73925029}" srcOrd="0" destOrd="0" presId="urn:microsoft.com/office/officeart/2005/8/layout/hierarchy2"/>
    <dgm:cxn modelId="{52CB75CF-1EE0-44DE-BC63-4D601E70502E}" type="presParOf" srcId="{3EAD3EE8-9C32-4418-BBFA-CC6E035A31D5}" destId="{719070E7-694B-498C-A33E-1BBEE7CF8589}" srcOrd="3" destOrd="0" presId="urn:microsoft.com/office/officeart/2005/8/layout/hierarchy2"/>
    <dgm:cxn modelId="{B15C7702-DBFF-4328-92CE-B2255B3EDDBF}" type="presParOf" srcId="{719070E7-694B-498C-A33E-1BBEE7CF8589}" destId="{0E3973BE-BA1C-41B0-A577-D0CECC0EF3AD}" srcOrd="0" destOrd="0" presId="urn:microsoft.com/office/officeart/2005/8/layout/hierarchy2"/>
    <dgm:cxn modelId="{1CE5CE80-33D6-418D-8F84-0D4786C94ED6}" type="presParOf" srcId="{719070E7-694B-498C-A33E-1BBEE7CF8589}" destId="{13088613-BE71-457F-8A00-32E1088C916A}" srcOrd="1" destOrd="0" presId="urn:microsoft.com/office/officeart/2005/8/layout/hierarchy2"/>
    <dgm:cxn modelId="{7AA1EF58-11C6-41A9-858F-69F02090EBEB}" type="presParOf" srcId="{13088613-BE71-457F-8A00-32E1088C916A}" destId="{FFD4F041-58B8-4376-B2BB-5394343F436D}" srcOrd="0" destOrd="0" presId="urn:microsoft.com/office/officeart/2005/8/layout/hierarchy2"/>
    <dgm:cxn modelId="{027943A3-2808-409E-8599-C9F6F5976DC3}" type="presParOf" srcId="{FFD4F041-58B8-4376-B2BB-5394343F436D}" destId="{AD32C848-C22B-46FB-B5D2-7F5BF550FAEC}" srcOrd="0" destOrd="0" presId="urn:microsoft.com/office/officeart/2005/8/layout/hierarchy2"/>
    <dgm:cxn modelId="{2739E3B8-D5CD-4C63-83ED-AAB6BA777968}" type="presParOf" srcId="{13088613-BE71-457F-8A00-32E1088C916A}" destId="{CB1968B2-5C1E-4C3B-99DD-69EAC6EBC58D}" srcOrd="1" destOrd="0" presId="urn:microsoft.com/office/officeart/2005/8/layout/hierarchy2"/>
    <dgm:cxn modelId="{25C17A72-1CF1-4299-BCEE-BFCE64133C45}" type="presParOf" srcId="{CB1968B2-5C1E-4C3B-99DD-69EAC6EBC58D}" destId="{E8898DDA-69F7-4CEF-B2B7-45975A29FDCE}" srcOrd="0" destOrd="0" presId="urn:microsoft.com/office/officeart/2005/8/layout/hierarchy2"/>
    <dgm:cxn modelId="{6D7B68A5-53B0-44CA-8512-8DA67711BF0D}" type="presParOf" srcId="{CB1968B2-5C1E-4C3B-99DD-69EAC6EBC58D}" destId="{579EF786-2415-47FE-B3C7-6382EA9794E1}" srcOrd="1" destOrd="0" presId="urn:microsoft.com/office/officeart/2005/8/layout/hierarchy2"/>
    <dgm:cxn modelId="{546C5361-13E3-4A7D-8DF5-88A3A9D95F25}" type="presParOf" srcId="{13088613-BE71-457F-8A00-32E1088C916A}" destId="{AA960FF8-DBB9-41F1-A47C-2C8441B759BF}" srcOrd="2" destOrd="0" presId="urn:microsoft.com/office/officeart/2005/8/layout/hierarchy2"/>
    <dgm:cxn modelId="{46FED99A-DB2A-4851-BB64-DED1A3A3231E}" type="presParOf" srcId="{AA960FF8-DBB9-41F1-A47C-2C8441B759BF}" destId="{68B13AA5-F2D1-43A1-872D-3EC594228A7F}" srcOrd="0" destOrd="0" presId="urn:microsoft.com/office/officeart/2005/8/layout/hierarchy2"/>
    <dgm:cxn modelId="{A8DD5318-B798-401D-BBE9-E36FA93E9EA6}" type="presParOf" srcId="{13088613-BE71-457F-8A00-32E1088C916A}" destId="{734C6FCF-FC92-4F82-93DF-66E548BA123A}" srcOrd="3" destOrd="0" presId="urn:microsoft.com/office/officeart/2005/8/layout/hierarchy2"/>
    <dgm:cxn modelId="{46D08B0E-012E-4EAB-A179-E2CCC8BF71BE}" type="presParOf" srcId="{734C6FCF-FC92-4F82-93DF-66E548BA123A}" destId="{168E4E33-1274-4BA3-A679-1B7DBB1233C8}" srcOrd="0" destOrd="0" presId="urn:microsoft.com/office/officeart/2005/8/layout/hierarchy2"/>
    <dgm:cxn modelId="{30C090A7-E537-41D0-8DB4-47FCDA66D6D1}" type="presParOf" srcId="{734C6FCF-FC92-4F82-93DF-66E548BA123A}" destId="{3CC973F1-7A97-4038-B539-193BE06FA104}" srcOrd="1" destOrd="0" presId="urn:microsoft.com/office/officeart/2005/8/layout/hierarchy2"/>
    <dgm:cxn modelId="{0C6BE082-6E30-4396-8195-2A4860946F84}" type="presParOf" srcId="{3EAD3EE8-9C32-4418-BBFA-CC6E035A31D5}" destId="{331ECAA8-3422-4D79-916A-14F31DF85B5E}" srcOrd="4" destOrd="0" presId="urn:microsoft.com/office/officeart/2005/8/layout/hierarchy2"/>
    <dgm:cxn modelId="{1F10ADD7-DBF1-4E5E-838E-1662EF358E88}" type="presParOf" srcId="{331ECAA8-3422-4D79-916A-14F31DF85B5E}" destId="{470AA034-7E44-4080-B37C-19BF6F74A066}" srcOrd="0" destOrd="0" presId="urn:microsoft.com/office/officeart/2005/8/layout/hierarchy2"/>
    <dgm:cxn modelId="{52FD7073-2EF0-4CC9-B71D-09047D041C4B}" type="presParOf" srcId="{3EAD3EE8-9C32-4418-BBFA-CC6E035A31D5}" destId="{B1B44B93-5366-4A03-8FC2-01A526686DC5}" srcOrd="5" destOrd="0" presId="urn:microsoft.com/office/officeart/2005/8/layout/hierarchy2"/>
    <dgm:cxn modelId="{734AAA6E-A9F8-41B1-8398-557A7F1A877E}" type="presParOf" srcId="{B1B44B93-5366-4A03-8FC2-01A526686DC5}" destId="{E258371A-6427-4B58-9952-65B6BE38650F}" srcOrd="0" destOrd="0" presId="urn:microsoft.com/office/officeart/2005/8/layout/hierarchy2"/>
    <dgm:cxn modelId="{5E6A1696-B2EC-40FD-9DFC-1B199F42729C}" type="presParOf" srcId="{B1B44B93-5366-4A03-8FC2-01A526686DC5}" destId="{C46897D8-C490-40FC-8F43-4B173D0A8D26}" srcOrd="1" destOrd="0" presId="urn:microsoft.com/office/officeart/2005/8/layout/hierarchy2"/>
    <dgm:cxn modelId="{E794F48C-39E2-4FFA-BD1B-B92208145438}" type="presParOf" srcId="{C46897D8-C490-40FC-8F43-4B173D0A8D26}" destId="{CE26EE74-C96B-494E-9554-40D725831747}" srcOrd="0" destOrd="0" presId="urn:microsoft.com/office/officeart/2005/8/layout/hierarchy2"/>
    <dgm:cxn modelId="{079F1251-EBFE-4D53-B308-DE6A16A20EB6}" type="presParOf" srcId="{CE26EE74-C96B-494E-9554-40D725831747}" destId="{B0EC1204-648B-4C84-AE5F-8887A7F2DE11}" srcOrd="0" destOrd="0" presId="urn:microsoft.com/office/officeart/2005/8/layout/hierarchy2"/>
    <dgm:cxn modelId="{9A4FF973-7FA1-4EFE-A2E5-845125E97938}" type="presParOf" srcId="{C46897D8-C490-40FC-8F43-4B173D0A8D26}" destId="{6AED2E2A-D67B-4634-997F-E27E3B6D0E6F}" srcOrd="1" destOrd="0" presId="urn:microsoft.com/office/officeart/2005/8/layout/hierarchy2"/>
    <dgm:cxn modelId="{F3797881-5391-44E9-B4F3-1A1988947B0B}" type="presParOf" srcId="{6AED2E2A-D67B-4634-997F-E27E3B6D0E6F}" destId="{F0940302-6A04-4185-BD53-CEE99DCA25A3}" srcOrd="0" destOrd="0" presId="urn:microsoft.com/office/officeart/2005/8/layout/hierarchy2"/>
    <dgm:cxn modelId="{8A5923E1-305B-4C03-8137-A66BDBF1FB15}" type="presParOf" srcId="{6AED2E2A-D67B-4634-997F-E27E3B6D0E6F}" destId="{D4CCDEE9-AF2C-46B9-A125-AD26686CBA3D}" srcOrd="1" destOrd="0" presId="urn:microsoft.com/office/officeart/2005/8/layout/hierarchy2"/>
    <dgm:cxn modelId="{8742F51A-0162-41B8-8823-55FD05924A9E}" type="presParOf" srcId="{3EAD3EE8-9C32-4418-BBFA-CC6E035A31D5}" destId="{8CCAE033-3D8E-4885-BD39-F1CE5C5E4657}" srcOrd="6" destOrd="0" presId="urn:microsoft.com/office/officeart/2005/8/layout/hierarchy2"/>
    <dgm:cxn modelId="{94BBB2C8-E30E-4D43-9037-B0B533D8C0D6}" type="presParOf" srcId="{8CCAE033-3D8E-4885-BD39-F1CE5C5E4657}" destId="{D16C3A82-C109-4DF4-9F1E-1AEA2842DA76}" srcOrd="0" destOrd="0" presId="urn:microsoft.com/office/officeart/2005/8/layout/hierarchy2"/>
    <dgm:cxn modelId="{C7D0CAAA-8492-4679-ABAA-19305F46D1BF}" type="presParOf" srcId="{3EAD3EE8-9C32-4418-BBFA-CC6E035A31D5}" destId="{D6F3A641-2DE5-4F82-AB58-4D3AE184C612}" srcOrd="7" destOrd="0" presId="urn:microsoft.com/office/officeart/2005/8/layout/hierarchy2"/>
    <dgm:cxn modelId="{E47AE25D-E093-4422-A5CA-182451F2D235}" type="presParOf" srcId="{D6F3A641-2DE5-4F82-AB58-4D3AE184C612}" destId="{BC92073C-B717-4D94-8134-075729D948E0}" srcOrd="0" destOrd="0" presId="urn:microsoft.com/office/officeart/2005/8/layout/hierarchy2"/>
    <dgm:cxn modelId="{61D20335-F39F-4D54-885B-65B2F2F31EE9}" type="presParOf" srcId="{D6F3A641-2DE5-4F82-AB58-4D3AE184C612}" destId="{09817BFB-98BD-478A-B9F4-A08671C63D4C}" srcOrd="1" destOrd="0" presId="urn:microsoft.com/office/officeart/2005/8/layout/hierarchy2"/>
    <dgm:cxn modelId="{A57A4260-7A37-41F2-92BA-9664E9DD7F02}" type="presParOf" srcId="{09817BFB-98BD-478A-B9F4-A08671C63D4C}" destId="{2E5067EE-D31A-465C-AAFF-3392242BE9CE}" srcOrd="0" destOrd="0" presId="urn:microsoft.com/office/officeart/2005/8/layout/hierarchy2"/>
    <dgm:cxn modelId="{DF0FEA15-DC94-4F3F-A776-E3AB81E7349C}" type="presParOf" srcId="{2E5067EE-D31A-465C-AAFF-3392242BE9CE}" destId="{5307B9E7-3D5D-4997-A832-FB2F916EF31E}" srcOrd="0" destOrd="0" presId="urn:microsoft.com/office/officeart/2005/8/layout/hierarchy2"/>
    <dgm:cxn modelId="{E74A2DBA-0516-4C50-A5F4-2BEAB83E159D}" type="presParOf" srcId="{09817BFB-98BD-478A-B9F4-A08671C63D4C}" destId="{1D87F8DF-2CCD-419D-BDDE-4EEF774237A1}" srcOrd="1" destOrd="0" presId="urn:microsoft.com/office/officeart/2005/8/layout/hierarchy2"/>
    <dgm:cxn modelId="{2464B7EB-FBAA-4171-80FF-B967B665EE3A}" type="presParOf" srcId="{1D87F8DF-2CCD-419D-BDDE-4EEF774237A1}" destId="{FEED3208-4DC5-4371-B8DF-2AF7A73AD754}" srcOrd="0" destOrd="0" presId="urn:microsoft.com/office/officeart/2005/8/layout/hierarchy2"/>
    <dgm:cxn modelId="{80B2D22B-A8EF-4F34-9156-08710B6E3934}" type="presParOf" srcId="{1D87F8DF-2CCD-419D-BDDE-4EEF774237A1}" destId="{8A7B0703-8CCD-484B-BBDD-460A07C4A67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C83EA1-5E94-46E5-A243-50943C42C556}">
      <dsp:nvSpPr>
        <dsp:cNvPr id="0" name=""/>
        <dsp:cNvSpPr/>
      </dsp:nvSpPr>
      <dsp:spPr>
        <a:xfrm>
          <a:off x="632814" y="2120688"/>
          <a:ext cx="1339225" cy="66961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2DA2B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smtClean="0"/>
            <a:t>NRPE</a:t>
          </a:r>
          <a:endParaRPr lang="sv-SE" sz="1200" kern="1200" dirty="0"/>
        </a:p>
      </dsp:txBody>
      <dsp:txXfrm>
        <a:off x="652426" y="2140300"/>
        <a:ext cx="1300001" cy="630388"/>
      </dsp:txXfrm>
    </dsp:sp>
    <dsp:sp modelId="{A32EF8BE-6B58-4F69-9A02-1CFAF23E1016}">
      <dsp:nvSpPr>
        <dsp:cNvPr id="0" name=""/>
        <dsp:cNvSpPr/>
      </dsp:nvSpPr>
      <dsp:spPr>
        <a:xfrm>
          <a:off x="1972039" y="2442179"/>
          <a:ext cx="5356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35690" y="133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2226492" y="2442102"/>
        <a:ext cx="26784" cy="26784"/>
      </dsp:txXfrm>
    </dsp:sp>
    <dsp:sp modelId="{823CDCB1-57D6-4A8B-8699-9269DF14EB55}">
      <dsp:nvSpPr>
        <dsp:cNvPr id="0" name=""/>
        <dsp:cNvSpPr/>
      </dsp:nvSpPr>
      <dsp:spPr>
        <a:xfrm>
          <a:off x="2507729" y="2120688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smtClean="0"/>
            <a:t>NSClient++</a:t>
          </a:r>
          <a:endParaRPr lang="sv-SE" sz="1200" kern="1200" dirty="0"/>
        </a:p>
      </dsp:txBody>
      <dsp:txXfrm>
        <a:off x="2527341" y="2140300"/>
        <a:ext cx="1300001" cy="630388"/>
      </dsp:txXfrm>
    </dsp:sp>
    <dsp:sp modelId="{74F8A9F8-B457-41A0-91AD-33F3B2359E55}">
      <dsp:nvSpPr>
        <dsp:cNvPr id="0" name=""/>
        <dsp:cNvSpPr/>
      </dsp:nvSpPr>
      <dsp:spPr>
        <a:xfrm rot="17230830">
          <a:off x="3208027" y="1575867"/>
          <a:ext cx="181354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813544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4069461" y="1543844"/>
        <a:ext cx="90677" cy="90677"/>
      </dsp:txXfrm>
    </dsp:sp>
    <dsp:sp modelId="{2A6B18C0-3E86-4C97-8BDB-F7B1DF401BFC}">
      <dsp:nvSpPr>
        <dsp:cNvPr id="0" name=""/>
        <dsp:cNvSpPr/>
      </dsp:nvSpPr>
      <dsp:spPr>
        <a:xfrm>
          <a:off x="4382645" y="388065"/>
          <a:ext cx="1339225" cy="669612"/>
        </a:xfrm>
        <a:prstGeom prst="roundRect">
          <a:avLst>
            <a:gd name="adj" fmla="val 10000"/>
          </a:avLst>
        </a:prstGeom>
        <a:solidFill>
          <a:srgbClr val="C00000"/>
        </a:solidFill>
        <a:ln w="25400" cap="flat" cmpd="sng" algn="ctr">
          <a:solidFill>
            <a:srgbClr val="2DA2BF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ExternalScripts</a:t>
          </a:r>
          <a:endParaRPr lang="sv-SE" sz="1200" kern="1200" dirty="0"/>
        </a:p>
      </dsp:txBody>
      <dsp:txXfrm>
        <a:off x="4402257" y="407677"/>
        <a:ext cx="1300001" cy="630388"/>
      </dsp:txXfrm>
    </dsp:sp>
    <dsp:sp modelId="{595B450C-A074-4CDD-9902-81DAA8FABED3}">
      <dsp:nvSpPr>
        <dsp:cNvPr id="0" name=""/>
        <dsp:cNvSpPr/>
      </dsp:nvSpPr>
      <dsp:spPr>
        <a:xfrm rot="19457599">
          <a:off x="5659862" y="517043"/>
          <a:ext cx="65970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9704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3222" y="513865"/>
        <a:ext cx="32985" cy="32985"/>
      </dsp:txXfrm>
    </dsp:sp>
    <dsp:sp modelId="{BF34FFAA-A09C-4379-959A-67EDE8F94A4C}">
      <dsp:nvSpPr>
        <dsp:cNvPr id="0" name=""/>
        <dsp:cNvSpPr/>
      </dsp:nvSpPr>
      <dsp:spPr>
        <a:xfrm>
          <a:off x="6257560" y="3038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smtClean="0"/>
            <a:t>script.bat</a:t>
          </a:r>
          <a:endParaRPr lang="sv-SE" sz="1200" kern="1200" dirty="0"/>
        </a:p>
      </dsp:txBody>
      <dsp:txXfrm>
        <a:off x="6277172" y="22650"/>
        <a:ext cx="1300001" cy="630388"/>
      </dsp:txXfrm>
    </dsp:sp>
    <dsp:sp modelId="{CC124FCF-3811-4C47-8DBA-6E1096159209}">
      <dsp:nvSpPr>
        <dsp:cNvPr id="0" name=""/>
        <dsp:cNvSpPr/>
      </dsp:nvSpPr>
      <dsp:spPr>
        <a:xfrm rot="2142401">
          <a:off x="5659862" y="902070"/>
          <a:ext cx="65970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9704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3222" y="898893"/>
        <a:ext cx="32985" cy="32985"/>
      </dsp:txXfrm>
    </dsp:sp>
    <dsp:sp modelId="{2A576196-89AC-4A87-83D9-1453BBDDD0E0}">
      <dsp:nvSpPr>
        <dsp:cNvPr id="0" name=""/>
        <dsp:cNvSpPr/>
      </dsp:nvSpPr>
      <dsp:spPr>
        <a:xfrm>
          <a:off x="6257560" y="773093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smtClean="0"/>
            <a:t>script.vbs</a:t>
          </a:r>
          <a:endParaRPr lang="sv-SE" sz="1200" kern="1200" dirty="0"/>
        </a:p>
      </dsp:txBody>
      <dsp:txXfrm>
        <a:off x="6277172" y="792705"/>
        <a:ext cx="1300001" cy="630388"/>
      </dsp:txXfrm>
    </dsp:sp>
    <dsp:sp modelId="{1DC2C715-C6C1-445E-8DB2-C85123F35E61}">
      <dsp:nvSpPr>
        <dsp:cNvPr id="0" name=""/>
        <dsp:cNvSpPr/>
      </dsp:nvSpPr>
      <dsp:spPr>
        <a:xfrm rot="20413970">
          <a:off x="3830183" y="2345922"/>
          <a:ext cx="569232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69232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4100569" y="2345006"/>
        <a:ext cx="28461" cy="28461"/>
      </dsp:txXfrm>
    </dsp:sp>
    <dsp:sp modelId="{0E3973BE-BA1C-41B0-A577-D0CECC0EF3AD}">
      <dsp:nvSpPr>
        <dsp:cNvPr id="0" name=""/>
        <dsp:cNvSpPr/>
      </dsp:nvSpPr>
      <dsp:spPr>
        <a:xfrm>
          <a:off x="4382645" y="1928174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CheckSystem</a:t>
          </a:r>
          <a:endParaRPr lang="sv-SE" sz="1200" kern="1200" dirty="0"/>
        </a:p>
      </dsp:txBody>
      <dsp:txXfrm>
        <a:off x="4402257" y="1947786"/>
        <a:ext cx="1300001" cy="630388"/>
      </dsp:txXfrm>
    </dsp:sp>
    <dsp:sp modelId="{FFD4F041-58B8-4376-B2BB-5394343F436D}">
      <dsp:nvSpPr>
        <dsp:cNvPr id="0" name=""/>
        <dsp:cNvSpPr/>
      </dsp:nvSpPr>
      <dsp:spPr>
        <a:xfrm rot="19457599">
          <a:off x="5659862" y="2057151"/>
          <a:ext cx="65970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9704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3222" y="2053974"/>
        <a:ext cx="32985" cy="32985"/>
      </dsp:txXfrm>
    </dsp:sp>
    <dsp:sp modelId="{E8898DDA-69F7-4CEF-B2B7-45975A29FDCE}">
      <dsp:nvSpPr>
        <dsp:cNvPr id="0" name=""/>
        <dsp:cNvSpPr/>
      </dsp:nvSpPr>
      <dsp:spPr>
        <a:xfrm>
          <a:off x="6257560" y="1543147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CheckCPU</a:t>
          </a:r>
          <a:endParaRPr lang="sv-SE" sz="1200" kern="1200" dirty="0"/>
        </a:p>
      </dsp:txBody>
      <dsp:txXfrm>
        <a:off x="6277172" y="1562759"/>
        <a:ext cx="1300001" cy="630388"/>
      </dsp:txXfrm>
    </dsp:sp>
    <dsp:sp modelId="{AA960FF8-DBB9-41F1-A47C-2C8441B759BF}">
      <dsp:nvSpPr>
        <dsp:cNvPr id="0" name=""/>
        <dsp:cNvSpPr/>
      </dsp:nvSpPr>
      <dsp:spPr>
        <a:xfrm rot="2142401">
          <a:off x="5659862" y="2442179"/>
          <a:ext cx="65970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659704" y="133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3222" y="2439001"/>
        <a:ext cx="32985" cy="32985"/>
      </dsp:txXfrm>
    </dsp:sp>
    <dsp:sp modelId="{168E4E33-1274-4BA3-A679-1B7DBB1233C8}">
      <dsp:nvSpPr>
        <dsp:cNvPr id="0" name=""/>
        <dsp:cNvSpPr/>
      </dsp:nvSpPr>
      <dsp:spPr>
        <a:xfrm>
          <a:off x="6257560" y="2313201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CheckMem</a:t>
          </a:r>
          <a:endParaRPr lang="sv-SE" sz="1200" kern="1200" dirty="0"/>
        </a:p>
      </dsp:txBody>
      <dsp:txXfrm>
        <a:off x="6277172" y="2332813"/>
        <a:ext cx="1300001" cy="630388"/>
      </dsp:txXfrm>
    </dsp:sp>
    <dsp:sp modelId="{331ECAA8-3422-4D79-916A-14F31DF85B5E}">
      <dsp:nvSpPr>
        <dsp:cNvPr id="0" name=""/>
        <dsp:cNvSpPr/>
      </dsp:nvSpPr>
      <dsp:spPr>
        <a:xfrm rot="3654187">
          <a:off x="3564004" y="2923463"/>
          <a:ext cx="11015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101590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4087260" y="2909238"/>
        <a:ext cx="55079" cy="55079"/>
      </dsp:txXfrm>
    </dsp:sp>
    <dsp:sp modelId="{E258371A-6427-4B58-9952-65B6BE38650F}">
      <dsp:nvSpPr>
        <dsp:cNvPr id="0" name=""/>
        <dsp:cNvSpPr/>
      </dsp:nvSpPr>
      <dsp:spPr>
        <a:xfrm>
          <a:off x="4382645" y="3083256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CheckEventLog</a:t>
          </a:r>
          <a:endParaRPr lang="sv-SE" sz="1200" kern="1200" dirty="0"/>
        </a:p>
      </dsp:txBody>
      <dsp:txXfrm>
        <a:off x="4402257" y="3102868"/>
        <a:ext cx="1300001" cy="630388"/>
      </dsp:txXfrm>
    </dsp:sp>
    <dsp:sp modelId="{CE26EE74-C96B-494E-9554-40D725831747}">
      <dsp:nvSpPr>
        <dsp:cNvPr id="0" name=""/>
        <dsp:cNvSpPr/>
      </dsp:nvSpPr>
      <dsp:spPr>
        <a:xfrm>
          <a:off x="5721870" y="3404747"/>
          <a:ext cx="5356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35690" y="133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6322" y="3404670"/>
        <a:ext cx="26784" cy="26784"/>
      </dsp:txXfrm>
    </dsp:sp>
    <dsp:sp modelId="{F0940302-6A04-4185-BD53-CEE99DCA25A3}">
      <dsp:nvSpPr>
        <dsp:cNvPr id="0" name=""/>
        <dsp:cNvSpPr/>
      </dsp:nvSpPr>
      <dsp:spPr>
        <a:xfrm>
          <a:off x="6257560" y="3083256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CheckEventLog</a:t>
          </a:r>
          <a:endParaRPr lang="sv-SE" sz="1200" kern="1200" dirty="0"/>
        </a:p>
      </dsp:txBody>
      <dsp:txXfrm>
        <a:off x="6277172" y="3102868"/>
        <a:ext cx="1300001" cy="630388"/>
      </dsp:txXfrm>
    </dsp:sp>
    <dsp:sp modelId="{8CCAE033-3D8E-4885-BD39-F1CE5C5E4657}">
      <dsp:nvSpPr>
        <dsp:cNvPr id="0" name=""/>
        <dsp:cNvSpPr/>
      </dsp:nvSpPr>
      <dsp:spPr>
        <a:xfrm rot="4369170">
          <a:off x="3208027" y="3308490"/>
          <a:ext cx="1813544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813544" y="13315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  <a:headEnd type="none" w="med" len="med"/>
          <a:tailEnd type="arrow" w="med" len="me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4069461" y="3276467"/>
        <a:ext cx="90677" cy="90677"/>
      </dsp:txXfrm>
    </dsp:sp>
    <dsp:sp modelId="{BC92073C-B717-4D94-8134-075729D948E0}">
      <dsp:nvSpPr>
        <dsp:cNvPr id="0" name=""/>
        <dsp:cNvSpPr/>
      </dsp:nvSpPr>
      <dsp:spPr>
        <a:xfrm>
          <a:off x="4382645" y="3853310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CheckTaskSched</a:t>
          </a:r>
          <a:endParaRPr lang="sv-SE" sz="1200" kern="1200" dirty="0"/>
        </a:p>
      </dsp:txBody>
      <dsp:txXfrm>
        <a:off x="4402257" y="3872922"/>
        <a:ext cx="1300001" cy="630388"/>
      </dsp:txXfrm>
    </dsp:sp>
    <dsp:sp modelId="{2E5067EE-D31A-465C-AAFF-3392242BE9CE}">
      <dsp:nvSpPr>
        <dsp:cNvPr id="0" name=""/>
        <dsp:cNvSpPr/>
      </dsp:nvSpPr>
      <dsp:spPr>
        <a:xfrm>
          <a:off x="5721870" y="4174801"/>
          <a:ext cx="535690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535690" y="133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v-SE" sz="500" kern="1200"/>
        </a:p>
      </dsp:txBody>
      <dsp:txXfrm>
        <a:off x="5976322" y="4174724"/>
        <a:ext cx="26784" cy="26784"/>
      </dsp:txXfrm>
    </dsp:sp>
    <dsp:sp modelId="{FEED3208-4DC5-4371-B8DF-2AF7A73AD754}">
      <dsp:nvSpPr>
        <dsp:cNvPr id="0" name=""/>
        <dsp:cNvSpPr/>
      </dsp:nvSpPr>
      <dsp:spPr>
        <a:xfrm>
          <a:off x="6257560" y="3853310"/>
          <a:ext cx="1339225" cy="6696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200" kern="1200" dirty="0" err="1" smtClean="0"/>
            <a:t>CheckTaskSched</a:t>
          </a:r>
          <a:endParaRPr lang="sv-SE" sz="1200" kern="1200" dirty="0"/>
        </a:p>
      </dsp:txBody>
      <dsp:txXfrm>
        <a:off x="6277172" y="3872922"/>
        <a:ext cx="1300001" cy="630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A19432-DEA7-42BE-A723-BF33CB52CA9A}" type="datetimeFigureOut">
              <a:rPr lang="sv-SE" smtClean="0"/>
              <a:pPr/>
              <a:t>2011-09-29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270741-111A-4765-BDB7-A83FB5E055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0826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BFB39-CFF1-4F24-A3DC-A0182ADB495B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F19E69-F58C-49C0-8984-8260D0A62F2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2499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noProof="0" dirty="0" smtClean="0"/>
              <a:t>Hello my name is Michael Medin.</a:t>
            </a:r>
          </a:p>
          <a:p>
            <a:r>
              <a:rPr lang="en-GB" noProof="0" dirty="0" smtClean="0"/>
              <a:t>I am from Stockholm, Sweden.</a:t>
            </a:r>
          </a:p>
          <a:p>
            <a:r>
              <a:rPr lang="en-GB" noProof="0" dirty="0" smtClean="0"/>
              <a:t>I will give this in English just because I think everyone else does...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noProof="0" dirty="0" smtClean="0"/>
              <a:t>If there are any questions or such just chime in.</a:t>
            </a:r>
          </a:p>
          <a:p>
            <a:r>
              <a:rPr lang="en-GB" noProof="0" dirty="0" smtClean="0"/>
              <a:t>Feel free to ask questions</a:t>
            </a:r>
            <a:r>
              <a:rPr lang="en-GB" baseline="0" noProof="0" dirty="0" smtClean="0"/>
              <a:t> in Swedish if you wish.</a:t>
            </a:r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</a:t>
            </a:fld>
            <a:endParaRPr lang="sv-S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cmd</a:t>
            </a:r>
            <a:r>
              <a:rPr lang="en-GB" dirty="0" smtClean="0"/>
              <a:t> /c is because we need to capture the “exit code” normally exit will exit all running shells</a:t>
            </a:r>
          </a:p>
          <a:p>
            <a:r>
              <a:rPr lang="en-GB" dirty="0" smtClean="0"/>
              <a:t>We get the message but no error code</a:t>
            </a:r>
          </a:p>
          <a:p>
            <a:r>
              <a:rPr lang="en-GB" dirty="0" smtClean="0"/>
              <a:t>Use echo %ERRORLEVEL% to display the exit code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run</a:t>
            </a:r>
            <a:r>
              <a:rPr lang="en-GB" baseline="0" dirty="0" smtClean="0"/>
              <a:t> the script</a:t>
            </a:r>
          </a:p>
          <a:p>
            <a:r>
              <a:rPr lang="en-GB" baseline="0" dirty="0" smtClean="0"/>
              <a:t>Get the error code (Critical) and the Message (...)</a:t>
            </a:r>
          </a:p>
          <a:p>
            <a:r>
              <a:rPr lang="en-GB" baseline="0" dirty="0" smtClean="0"/>
              <a:t>But we get no performance data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14</a:t>
            </a:fld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We run</a:t>
            </a:r>
            <a:r>
              <a:rPr lang="en-GB" baseline="0" dirty="0" smtClean="0"/>
              <a:t> the script</a:t>
            </a:r>
          </a:p>
          <a:p>
            <a:r>
              <a:rPr lang="en-GB" baseline="0" dirty="0" smtClean="0"/>
              <a:t>Get the error code (Critical) and the Message (...)</a:t>
            </a:r>
          </a:p>
          <a:p>
            <a:r>
              <a:rPr lang="en-GB" baseline="0" dirty="0" smtClean="0"/>
              <a:t>But we get no performance data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 minutes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 minutes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19</a:t>
            </a:fld>
            <a:endParaRPr lang="sv-S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 minutes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20</a:t>
            </a:fld>
            <a:endParaRPr lang="sv-S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22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Standard Disclaimer</a:t>
            </a:r>
          </a:p>
          <a:p>
            <a:r>
              <a:rPr lang="en-GB" dirty="0" smtClean="0"/>
              <a:t> - My views (not anyone else's)</a:t>
            </a:r>
          </a:p>
          <a:p>
            <a:r>
              <a:rPr lang="en-GB" dirty="0" smtClean="0"/>
              <a:t> - Not peer reviewed so I could be lying to  you.</a:t>
            </a:r>
          </a:p>
          <a:p>
            <a:r>
              <a:rPr lang="en-GB" dirty="0" smtClean="0"/>
              <a:t> - If you 2 billion dollar servers crash: life sucks</a:t>
            </a:r>
          </a:p>
          <a:p>
            <a:r>
              <a:rPr lang="en-GB" dirty="0" smtClean="0"/>
              <a:t>Lets simplify this a bit…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</a:t>
            </a:fld>
            <a:endParaRPr lang="sv-SE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23</a:t>
            </a:fld>
            <a:endParaRPr lang="sv-S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24</a:t>
            </a:fld>
            <a:endParaRPr lang="sv-S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25</a:t>
            </a:fld>
            <a:endParaRPr lang="sv-S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26</a:t>
            </a:fld>
            <a:endParaRPr lang="sv-S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27</a:t>
            </a:fld>
            <a:endParaRPr lang="sv-SE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28</a:t>
            </a:fld>
            <a:endParaRPr lang="sv-SE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29</a:t>
            </a:fld>
            <a:endParaRPr lang="sv-SE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30</a:t>
            </a:fld>
            <a:endParaRPr lang="sv-SE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31</a:t>
            </a:fld>
            <a:endParaRPr lang="sv-SE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32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33</a:t>
            </a:fld>
            <a:endParaRPr lang="sv-SE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34</a:t>
            </a:fld>
            <a:endParaRPr lang="sv-SE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35</a:t>
            </a:fld>
            <a:endParaRPr lang="sv-SE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36</a:t>
            </a:fld>
            <a:endParaRPr lang="sv-SE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37</a:t>
            </a:fld>
            <a:endParaRPr lang="sv-SE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38</a:t>
            </a:fld>
            <a:endParaRPr lang="sv-SE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39</a:t>
            </a:fld>
            <a:endParaRPr lang="sv-SE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40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4</a:t>
            </a:fld>
            <a:endParaRPr lang="sv-S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F19E69-F58C-49C0-8984-8260D0A62F20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86436" cy="1143000"/>
          </a:xfrm>
        </p:spPr>
        <p:txBody>
          <a:bodyPr rtlCol="0"/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DB15CE1-DDFF-4EA0-A08B-5FEACBF6E73F}" type="datetimeFigureOut">
              <a:rPr lang="sv-SE" smtClean="0"/>
              <a:pPr/>
              <a:t>2011-09-29</a:t>
            </a:fld>
            <a:endParaRPr lang="sv-S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DA1574C-8A3B-48C9-9E0B-9CB8250DE330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2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altLang="zh-CN" noProof="1" smtClean="0"/>
              <a:t>Scripting...</a:t>
            </a:r>
            <a:endParaRPr lang="en-GB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noProof="1" smtClean="0"/>
              <a:t>…on the Windows side</a:t>
            </a:r>
            <a:endParaRPr lang="en-US" noProof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Writing our first Scripts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first batch script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Output:</a:t>
            </a:r>
          </a:p>
          <a:p>
            <a:pPr lvl="1"/>
            <a:r>
              <a:rPr lang="en-US" sz="2100" dirty="0" smtClean="0"/>
              <a:t>Use: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echo &lt;text&gt;</a:t>
            </a:r>
          </a:p>
          <a:p>
            <a:pPr lvl="1"/>
            <a:r>
              <a:rPr lang="en-US" sz="2100" dirty="0" smtClean="0"/>
              <a:t>Don’t forget @echo off (or all commands will be echoed)</a:t>
            </a:r>
          </a:p>
          <a:p>
            <a:r>
              <a:rPr lang="en-US" dirty="0" smtClean="0"/>
              <a:t>Exit statuses:</a:t>
            </a:r>
          </a:p>
          <a:p>
            <a:pPr lvl="1"/>
            <a:r>
              <a:rPr lang="en-US" sz="2100" dirty="0" smtClean="0"/>
              <a:t>Use: 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exit &lt;code&gt;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0 = OK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1 = Warning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2 = Critical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3 = Unknown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dirty="0" smtClean="0"/>
              <a:t>NSC.ini syntax:</a:t>
            </a:r>
          </a:p>
          <a:p>
            <a:pPr lvl="1"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[/settings/External Scripts/scripts]</a:t>
            </a:r>
          </a:p>
          <a:p>
            <a:pPr lvl="1">
              <a:buNone/>
            </a:pPr>
            <a:r>
              <a:rPr lang="en-GB" dirty="0" err="1">
                <a:latin typeface="Courier New" pitchFamily="49" charset="0"/>
                <a:cs typeface="Courier New" pitchFamily="49" charset="0"/>
              </a:rPr>
              <a:t>my_script</a:t>
            </a:r>
            <a:r>
              <a:rPr lang="en-GB" dirty="0">
                <a:latin typeface="Courier New" pitchFamily="49" charset="0"/>
                <a:cs typeface="Courier New" pitchFamily="49" charset="0"/>
              </a:rPr>
              <a:t>=scripts\script.bat</a:t>
            </a:r>
          </a:p>
          <a:p>
            <a:r>
              <a:rPr lang="en-GB" sz="2200" dirty="0" smtClean="0"/>
              <a:t>Reference:</a:t>
            </a:r>
          </a:p>
          <a:p>
            <a:pPr lvl="1"/>
            <a:r>
              <a:rPr lang="en-GB" sz="1800" dirty="0" smtClean="0"/>
              <a:t>http://www.ss64.com/nt/</a:t>
            </a:r>
          </a:p>
          <a:p>
            <a:r>
              <a:rPr lang="en-GB" sz="2200" dirty="0" smtClean="0"/>
              <a:t>Don’t let preconceptions fool you: batch can actually do a lot!</a:t>
            </a:r>
            <a:endParaRPr lang="en-GB" sz="2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a Script (Batch)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@echo off</a:t>
            </a:r>
          </a:p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echo 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CRITICAL: 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Everything is not going to be fine</a:t>
            </a:r>
          </a:p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exit 2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basic script (batch)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…\NSClient++\scripts&gt;</a:t>
            </a:r>
            <a:r>
              <a:rPr lang="en-US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cmd</a:t>
            </a:r>
            <a:r>
              <a:rPr lang="en-US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/c</a:t>
            </a: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test.bat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CRITICAL: 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Everything is not going to be fine</a:t>
            </a: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US" sz="2000" b="1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…\NSClient++\scripts&gt;echo %ERRORLEVEL%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2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Running from Command Line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en-US" sz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D:\demo&gt;nscp --test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NSClient++ 0,4,0,98 2011-09-06 x64 booting...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Boot.ini found in: D:/demo//boot.ini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Boot order: ini://${shared-path}/nsclient.ini, old://${exe-path}/nsc.ini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Activating: ini://${shared-path}/nsclient.ini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Creating instance for: ini://${shared-path}:80/nsclient.ini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Reading INI settings from: D:/demo//nsclient.ini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Loading: D:/demo//nsclient.ini from ini://${shared-path}/nsclient.ini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Booted settings subsystem...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On crash: restart: </a:t>
            </a:r>
            <a:r>
              <a:rPr lang="en-US" sz="1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NSClientpp</a:t>
            </a: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Archiving crash dumps in: D:/demo//crash-dumps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booting::loading plugins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Found: </a:t>
            </a:r>
            <a:r>
              <a:rPr lang="en-US" sz="1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CheckExternalScripts</a:t>
            </a: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as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Processing plugin: CheckExternalScripts.dll as</a:t>
            </a:r>
          </a:p>
          <a:p>
            <a:pPr>
              <a:buNone/>
            </a:pPr>
            <a:r>
              <a:rPr lang="en-US" sz="1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addPlugin</a:t>
            </a: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(D:/demo//modules/CheckExternalScripts.dll as )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Loading plugin: Check External Scripts as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NSClient++ - 0,4,0,98 2011-09-06 Started!</a:t>
            </a:r>
          </a:p>
          <a:p>
            <a:pPr>
              <a:buNone/>
            </a:pPr>
            <a:r>
              <a:rPr lang="en-US" sz="1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Enter command to inject or exit to terminate</a:t>
            </a:r>
            <a:r>
              <a:rPr lang="en-US" sz="1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US" sz="1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Running from NSClient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22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Enter 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command to inject or exit to terminate...</a:t>
            </a:r>
          </a:p>
          <a:p>
            <a:pPr>
              <a:buNone/>
            </a:pPr>
            <a:r>
              <a:rPr lang="en-US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my_scripts</a:t>
            </a:r>
            <a:endParaRPr lang="en-US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Injecting: </a:t>
            </a:r>
            <a:r>
              <a:rPr lang="en-US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my_script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...</a:t>
            </a:r>
          </a:p>
          <a:p>
            <a:pPr>
              <a:buNone/>
            </a:pP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Arguments:</a:t>
            </a:r>
          </a:p>
          <a:p>
            <a:pPr>
              <a:buNone/>
            </a:pP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Result </a:t>
            </a:r>
            <a:r>
              <a:rPr lang="en-US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my_script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: WARNING</a:t>
            </a:r>
          </a:p>
          <a:p>
            <a:pPr>
              <a:buNone/>
            </a:pPr>
            <a:r>
              <a:rPr lang="en-US" sz="14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WARNING:Hello</a:t>
            </a:r>
            <a:r>
              <a:rPr lang="en-US" sz="1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Courier New" pitchFamily="49" charset="0"/>
                <a:cs typeface="Courier New" pitchFamily="49" charset="0"/>
              </a:rPr>
              <a:t> World</a:t>
            </a:r>
            <a:endParaRPr lang="en-US" sz="1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Running from NSClient</a:t>
            </a:r>
            <a:endParaRPr lang="en-GB" dirty="0"/>
          </a:p>
        </p:txBody>
      </p:sp>
      <p:sp>
        <p:nvSpPr>
          <p:cNvPr id="6" name="Right Arrow 5"/>
          <p:cNvSpPr/>
          <p:nvPr/>
        </p:nvSpPr>
        <p:spPr>
          <a:xfrm rot="12600000" flipV="1">
            <a:off x="3338912" y="2693935"/>
            <a:ext cx="1571637" cy="714381"/>
          </a:xfrm>
          <a:prstGeom prst="rightArrow">
            <a:avLst/>
          </a:prstGeom>
          <a:solidFill>
            <a:srgbClr val="2DA2BF">
              <a:alpha val="6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Return Status</a:t>
            </a:r>
            <a:endParaRPr lang="en-GB" sz="1200" dirty="0"/>
          </a:p>
        </p:txBody>
      </p:sp>
      <p:sp>
        <p:nvSpPr>
          <p:cNvPr id="7" name="Right Arrow 6"/>
          <p:cNvSpPr/>
          <p:nvPr/>
        </p:nvSpPr>
        <p:spPr>
          <a:xfrm rot="18900000">
            <a:off x="129916" y="3303974"/>
            <a:ext cx="1571637" cy="714381"/>
          </a:xfrm>
          <a:prstGeom prst="rightArrow">
            <a:avLst/>
          </a:prstGeom>
          <a:solidFill>
            <a:srgbClr val="2DA2BF">
              <a:alpha val="6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Return Message</a:t>
            </a:r>
            <a:endParaRPr lang="en-GB" sz="1200" dirty="0"/>
          </a:p>
        </p:txBody>
      </p:sp>
      <p:sp>
        <p:nvSpPr>
          <p:cNvPr id="8" name="Right Arrow 7"/>
          <p:cNvSpPr/>
          <p:nvPr/>
        </p:nvSpPr>
        <p:spPr>
          <a:xfrm flipH="1">
            <a:off x="1979712" y="1559641"/>
            <a:ext cx="1285884" cy="714381"/>
          </a:xfrm>
          <a:prstGeom prst="rightArrow">
            <a:avLst/>
          </a:prstGeom>
          <a:solidFill>
            <a:srgbClr val="2DA2BF">
              <a:alpha val="60000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/>
              <a:t>Command</a:t>
            </a:r>
            <a:endParaRPr lang="en-GB" sz="1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Demo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Writing our first Scripts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65774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our first Scripts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Killing notepad once and or all!</a:t>
            </a:r>
          </a:p>
        </p:txBody>
      </p:sp>
    </p:spTree>
    <p:extLst>
      <p:ext uri="{BB962C8B-B14F-4D97-AF65-F5344CB8AC3E}">
        <p14:creationId xmlns:p14="http://schemas.microsoft.com/office/powerpoint/2010/main" val="3342647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sv-SE" dirty="0"/>
              <a:t>TASKKILL [/S dator [/U användarnamn [/P lösenord]]]]</a:t>
            </a:r>
          </a:p>
          <a:p>
            <a:pPr>
              <a:buNone/>
            </a:pPr>
            <a:r>
              <a:rPr lang="sv-SE" dirty="0"/>
              <a:t>         { [/FI filter] [/PID process-ID | /IM avbildning] } [/T][/F]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Beskrivning:</a:t>
            </a:r>
          </a:p>
          <a:p>
            <a:pPr>
              <a:buNone/>
            </a:pPr>
            <a:r>
              <a:rPr lang="sv-SE" dirty="0"/>
              <a:t>    Det här verktyget används för att avsluta en eller flera aktiviteter</a:t>
            </a:r>
          </a:p>
          <a:p>
            <a:pPr>
              <a:buNone/>
            </a:pPr>
            <a:r>
              <a:rPr lang="sv-SE" dirty="0"/>
              <a:t>    utifrån process-ID (PID) eller avbildningsnamn.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Parameterlista:</a:t>
            </a:r>
          </a:p>
          <a:p>
            <a:pPr>
              <a:buNone/>
            </a:pPr>
            <a:r>
              <a:rPr lang="sv-SE" dirty="0" smtClean="0"/>
              <a:t>…</a:t>
            </a:r>
            <a:endParaRPr lang="sv-SE" dirty="0"/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    /FI   filter           Använder ett filter för att välja aktiviteter.</a:t>
            </a:r>
          </a:p>
          <a:p>
            <a:pPr>
              <a:buNone/>
            </a:pPr>
            <a:r>
              <a:rPr lang="sv-SE" dirty="0"/>
              <a:t>                           Jokertecknet * kan användas, </a:t>
            </a:r>
            <a:r>
              <a:rPr lang="sv-SE" dirty="0" err="1"/>
              <a:t>t.ex</a:t>
            </a:r>
            <a:r>
              <a:rPr lang="sv-SE" dirty="0"/>
              <a:t>:</a:t>
            </a:r>
          </a:p>
          <a:p>
            <a:pPr>
              <a:buNone/>
            </a:pPr>
            <a:r>
              <a:rPr lang="sv-SE" dirty="0"/>
              <a:t>                           </a:t>
            </a:r>
            <a:r>
              <a:rPr lang="sv-SE" dirty="0" err="1"/>
              <a:t>imagename</a:t>
            </a:r>
            <a:r>
              <a:rPr lang="sv-SE" dirty="0"/>
              <a:t> </a:t>
            </a:r>
            <a:r>
              <a:rPr lang="sv-SE" dirty="0" err="1"/>
              <a:t>eq</a:t>
            </a:r>
            <a:r>
              <a:rPr lang="sv-SE" dirty="0"/>
              <a:t> note*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    /PID  process-ID       Anger process-ID för den process som ska avbrytas.</a:t>
            </a:r>
          </a:p>
          <a:p>
            <a:pPr>
              <a:buNone/>
            </a:pPr>
            <a:r>
              <a:rPr lang="sv-SE" dirty="0"/>
              <a:t>                           Använd kommandot </a:t>
            </a:r>
            <a:r>
              <a:rPr lang="sv-SE" dirty="0" err="1"/>
              <a:t>Tasklist</a:t>
            </a:r>
            <a:r>
              <a:rPr lang="sv-SE" dirty="0"/>
              <a:t> för att hämta process-ID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/>
              <a:t>    /IM   avbildning       Anger avbildning för den process som</a:t>
            </a:r>
          </a:p>
          <a:p>
            <a:pPr>
              <a:buNone/>
            </a:pPr>
            <a:r>
              <a:rPr lang="sv-SE" dirty="0"/>
              <a:t>                           för den process som ska avslutas. Jokertecknet *</a:t>
            </a:r>
          </a:p>
          <a:p>
            <a:pPr>
              <a:buNone/>
            </a:pPr>
            <a:r>
              <a:rPr lang="sv-SE" dirty="0"/>
              <a:t>                           användas för att ange alla aktiviteter eller</a:t>
            </a:r>
          </a:p>
          <a:p>
            <a:pPr>
              <a:buNone/>
            </a:pPr>
            <a:r>
              <a:rPr lang="sv-SE" dirty="0"/>
              <a:t>                           avbildningar.</a:t>
            </a:r>
          </a:p>
          <a:p>
            <a:pPr>
              <a:buNone/>
            </a:pPr>
            <a:endParaRPr lang="sv-SE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Killing notepad once and for all!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@echo off</a:t>
            </a:r>
          </a:p>
          <a:p>
            <a:pPr>
              <a:buNone/>
            </a:pP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taskkill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/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im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notepad.exe 1&gt;NUL 2&gt;NUL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IF ERRORLEVEL 128 GOTO err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IF ERRORLEVEL 0 GOTO ok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GOTO unknown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:unknown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echo UNKNOWN: unknown problem killing notepad...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exit /B 3</a:t>
            </a:r>
          </a:p>
          <a:p>
            <a:pPr>
              <a:buNone/>
            </a:pP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:err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echo CRITICAL: Notepad was not killed...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exit /B 1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:ok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echo OK: Notepad was killed!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exit /B 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KILL!!!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9643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These slides represent the work and opinions of the author and do not constitute official positions of any organization sponsoring the author’s work </a:t>
            </a:r>
          </a:p>
          <a:p>
            <a:r>
              <a:rPr lang="en-US" dirty="0" smtClean="0">
                <a:sym typeface="Wingdings" pitchFamily="2" charset="2"/>
              </a:rPr>
              <a:t>This material has not been peer reviewed and is presented here as-is with the permission of the author.</a:t>
            </a:r>
          </a:p>
          <a:p>
            <a:r>
              <a:rPr lang="en-US" dirty="0" smtClean="0">
                <a:sym typeface="Wingdings" pitchFamily="2" charset="2"/>
              </a:rPr>
              <a:t>The author assumes no liability for any content or opinion expressed in this presentation and or use of content herein.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 prst="softRound"/>
            <a:contourClr>
              <a:schemeClr val="accent2">
                <a:satMod val="300000"/>
              </a:schemeClr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 dirty="0" smtClean="0"/>
              <a:t>Disclaimer!</a:t>
            </a:r>
            <a:endParaRPr lang="en-US" dirty="0"/>
          </a:p>
        </p:txBody>
      </p:sp>
      <p:sp>
        <p:nvSpPr>
          <p:cNvPr id="4" name="textruta 3"/>
          <p:cNvSpPr txBox="1"/>
          <p:nvPr/>
        </p:nvSpPr>
        <p:spPr>
          <a:xfrm>
            <a:off x="899592" y="1556792"/>
            <a:ext cx="756084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 smtClean="0"/>
          </a:p>
          <a:p>
            <a:pPr algn="ctr"/>
            <a:r>
              <a:rPr lang="en-US" sz="2700" dirty="0" smtClean="0"/>
              <a:t>It is not their fault!</a:t>
            </a:r>
            <a:endParaRPr lang="en-US" sz="2700" dirty="0"/>
          </a:p>
        </p:txBody>
      </p:sp>
      <p:sp>
        <p:nvSpPr>
          <p:cNvPr id="5" name="textruta 4"/>
          <p:cNvSpPr txBox="1"/>
          <p:nvPr/>
        </p:nvSpPr>
        <p:spPr>
          <a:xfrm>
            <a:off x="899592" y="2636912"/>
            <a:ext cx="7560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dirty="0" smtClean="0"/>
              <a:t>It is not my fault!</a:t>
            </a:r>
            <a:endParaRPr lang="en-US" sz="2700" dirty="0"/>
          </a:p>
        </p:txBody>
      </p:sp>
      <p:sp>
        <p:nvSpPr>
          <p:cNvPr id="6" name="textruta 5"/>
          <p:cNvSpPr txBox="1"/>
          <p:nvPr/>
        </p:nvSpPr>
        <p:spPr>
          <a:xfrm>
            <a:off x="888926" y="3284984"/>
            <a:ext cx="75608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dirty="0" smtClean="0"/>
              <a:t>It is your fault!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173492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Demo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Killing notepad…</a:t>
            </a:r>
          </a:p>
        </p:txBody>
      </p:sp>
    </p:spTree>
    <p:extLst>
      <p:ext uri="{BB962C8B-B14F-4D97-AF65-F5344CB8AC3E}">
        <p14:creationId xmlns:p14="http://schemas.microsoft.com/office/powerpoint/2010/main" val="7734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Wrapped scripts</a:t>
            </a:r>
            <a:endParaRPr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Interlude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237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NSC.ini syntax:</a:t>
            </a:r>
          </a:p>
          <a:p>
            <a:pPr lvl="1">
              <a:buSzPct val="68000"/>
            </a:pPr>
            <a:r>
              <a:rPr lang="en-US" sz="1800" dirty="0" smtClean="0"/>
              <a:t>[External Scripts]</a:t>
            </a:r>
          </a:p>
          <a:p>
            <a:pPr lvl="1">
              <a:buSzPct val="68000"/>
            </a:pPr>
            <a:r>
              <a:rPr lang="en-US" sz="1800" dirty="0" err="1" smtClean="0"/>
              <a:t>check_bat</a:t>
            </a:r>
            <a:r>
              <a:rPr lang="en-US" sz="1800" dirty="0" smtClean="0"/>
              <a:t>=</a:t>
            </a:r>
            <a:r>
              <a:rPr lang="en-US" sz="1800" b="1" dirty="0" smtClean="0">
                <a:solidFill>
                  <a:schemeClr val="accent2"/>
                </a:solidFill>
              </a:rPr>
              <a:t>scripts\</a:t>
            </a:r>
            <a:r>
              <a:rPr lang="en-US" sz="1800" dirty="0" smtClean="0"/>
              <a:t>check_test.bat</a:t>
            </a:r>
          </a:p>
          <a:p>
            <a:r>
              <a:rPr lang="en-US" sz="2200" dirty="0" smtClean="0"/>
              <a:t>Or</a:t>
            </a:r>
          </a:p>
          <a:p>
            <a:pPr lvl="1">
              <a:buSzPct val="68000"/>
            </a:pPr>
            <a:r>
              <a:rPr lang="en-US" sz="1800" dirty="0" smtClean="0"/>
              <a:t>[Wrapped Scripts]</a:t>
            </a:r>
          </a:p>
          <a:p>
            <a:pPr lvl="1">
              <a:buSzPct val="68000"/>
            </a:pPr>
            <a:r>
              <a:rPr lang="en-US" sz="1800" dirty="0" err="1" smtClean="0"/>
              <a:t>check_test</a:t>
            </a:r>
            <a:r>
              <a:rPr lang="en-US" sz="1800" dirty="0" smtClean="0"/>
              <a:t>=check_test.bat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Script (.bat)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0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NSC.ini syntax:</a:t>
            </a:r>
          </a:p>
          <a:p>
            <a:pPr lvl="1">
              <a:buSzPct val="68000"/>
            </a:pPr>
            <a:r>
              <a:rPr lang="en-US" sz="1800" dirty="0" smtClean="0"/>
              <a:t>[External Scripts]</a:t>
            </a:r>
          </a:p>
          <a:p>
            <a:pPr lvl="1">
              <a:buSzPct val="68000"/>
            </a:pPr>
            <a:r>
              <a:rPr lang="en-US" sz="1800" dirty="0" err="1" smtClean="0"/>
              <a:t>check_test</a:t>
            </a:r>
            <a:r>
              <a:rPr lang="en-US" sz="1800" dirty="0" smtClean="0"/>
              <a:t>=</a:t>
            </a:r>
            <a:r>
              <a:rPr lang="en-US" sz="1800" b="1" dirty="0" smtClean="0">
                <a:solidFill>
                  <a:schemeClr val="accent2"/>
                </a:solidFill>
              </a:rPr>
              <a:t>cscript.exe /T:30 /</a:t>
            </a:r>
            <a:r>
              <a:rPr lang="en-US" sz="1800" b="1" dirty="0" err="1" smtClean="0">
                <a:solidFill>
                  <a:schemeClr val="accent2"/>
                </a:solidFill>
              </a:rPr>
              <a:t>NoLogo</a:t>
            </a:r>
            <a:r>
              <a:rPr lang="en-US" sz="1800" b="1" dirty="0" smtClean="0">
                <a:solidFill>
                  <a:schemeClr val="accent2"/>
                </a:solidFill>
              </a:rPr>
              <a:t> scripts\</a:t>
            </a:r>
            <a:r>
              <a:rPr lang="en-US" sz="1800" dirty="0" smtClean="0"/>
              <a:t>check_test.vbs</a:t>
            </a:r>
          </a:p>
          <a:p>
            <a:r>
              <a:rPr lang="en-US" sz="2200" dirty="0" smtClean="0"/>
              <a:t>Or</a:t>
            </a:r>
          </a:p>
          <a:p>
            <a:pPr lvl="1">
              <a:buSzPct val="68000"/>
            </a:pPr>
            <a:r>
              <a:rPr lang="en-US" sz="1800" dirty="0" smtClean="0"/>
              <a:t>[Wrapped Scripts]</a:t>
            </a:r>
          </a:p>
          <a:p>
            <a:pPr lvl="1">
              <a:buSzPct val="68000"/>
            </a:pPr>
            <a:r>
              <a:rPr lang="en-US" sz="1800" dirty="0" smtClean="0"/>
              <a:t>check_test=check_test.vbs</a:t>
            </a:r>
          </a:p>
          <a:p>
            <a:endParaRPr lang="en-US" sz="2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Script (.VBS)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19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NSC.ini syntax:</a:t>
            </a:r>
          </a:p>
          <a:p>
            <a:pPr lvl="1">
              <a:buSzPct val="68000"/>
            </a:pPr>
            <a:r>
              <a:rPr lang="en-US" sz="1800" dirty="0" smtClean="0"/>
              <a:t>[External Scripts]</a:t>
            </a:r>
          </a:p>
          <a:p>
            <a:pPr lvl="1">
              <a:buSzPct val="68000"/>
            </a:pPr>
            <a:r>
              <a:rPr lang="en-US" sz="1400" dirty="0" smtClean="0"/>
              <a:t>check_test=</a:t>
            </a:r>
            <a:r>
              <a:rPr lang="en-US" sz="1400" b="1" dirty="0" smtClean="0">
                <a:solidFill>
                  <a:schemeClr val="accent2"/>
                </a:solidFill>
              </a:rPr>
              <a:t>cscript.exe /T:30 /</a:t>
            </a:r>
            <a:r>
              <a:rPr lang="en-US" sz="1400" b="1" dirty="0" err="1" smtClean="0">
                <a:solidFill>
                  <a:schemeClr val="accent2"/>
                </a:solidFill>
              </a:rPr>
              <a:t>NoLogo</a:t>
            </a:r>
            <a:r>
              <a:rPr lang="en-US" sz="1400" b="1" dirty="0" smtClean="0">
                <a:solidFill>
                  <a:schemeClr val="accent2"/>
                </a:solidFill>
              </a:rPr>
              <a:t> scripts\lib\wrapper.vbs scripts\</a:t>
            </a:r>
            <a:r>
              <a:rPr lang="en-US" sz="1400" dirty="0" smtClean="0"/>
              <a:t>check_test.vbs</a:t>
            </a:r>
          </a:p>
          <a:p>
            <a:r>
              <a:rPr lang="en-US" sz="2200" dirty="0" smtClean="0"/>
              <a:t>Or</a:t>
            </a:r>
          </a:p>
          <a:p>
            <a:pPr lvl="1">
              <a:buSzPct val="68000"/>
            </a:pPr>
            <a:r>
              <a:rPr lang="en-US" sz="1800" dirty="0" smtClean="0"/>
              <a:t>[Wrapped Scripts]</a:t>
            </a:r>
          </a:p>
          <a:p>
            <a:pPr lvl="1">
              <a:buSzPct val="68000"/>
            </a:pPr>
            <a:r>
              <a:rPr lang="en-US" sz="1800" dirty="0" err="1" smtClean="0"/>
              <a:t>check_test</a:t>
            </a:r>
            <a:r>
              <a:rPr lang="en-US" sz="1800" dirty="0" smtClean="0"/>
              <a:t>=check_test.vbs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Script (.VBS) w/ libs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020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NSC.ini syntax:</a:t>
            </a:r>
          </a:p>
          <a:p>
            <a:pPr lvl="1">
              <a:buSzPct val="68000"/>
            </a:pPr>
            <a:r>
              <a:rPr lang="en-US" sz="1800" dirty="0" smtClean="0"/>
              <a:t>[External Scripts]</a:t>
            </a:r>
          </a:p>
          <a:p>
            <a:pPr lvl="1">
              <a:buSzPct val="68000"/>
            </a:pPr>
            <a:r>
              <a:rPr lang="en-US" sz="1200" dirty="0" err="1" smtClean="0"/>
              <a:t>check_test</a:t>
            </a:r>
            <a:r>
              <a:rPr lang="en-US" sz="1200" dirty="0" smtClean="0"/>
              <a:t>=</a:t>
            </a:r>
            <a:r>
              <a:rPr lang="en-US" sz="1200" dirty="0" err="1" smtClean="0">
                <a:solidFill>
                  <a:srgbClr val="FF0000"/>
                </a:solidFill>
              </a:rPr>
              <a:t>cmd</a:t>
            </a:r>
            <a:r>
              <a:rPr lang="en-US" sz="1200" dirty="0" smtClean="0">
                <a:solidFill>
                  <a:srgbClr val="FF0000"/>
                </a:solidFill>
              </a:rPr>
              <a:t> /c echo scripts</a:t>
            </a:r>
            <a:r>
              <a:rPr lang="en-US" sz="1200" dirty="0" smtClean="0"/>
              <a:t>\check_test.ps1</a:t>
            </a:r>
            <a:r>
              <a:rPr lang="en-US" sz="1200" dirty="0" smtClean="0">
                <a:solidFill>
                  <a:srgbClr val="FF0000"/>
                </a:solidFill>
              </a:rPr>
              <a:t>; exit($</a:t>
            </a:r>
            <a:r>
              <a:rPr lang="en-US" sz="1200" dirty="0" err="1" smtClean="0">
                <a:solidFill>
                  <a:srgbClr val="FF0000"/>
                </a:solidFill>
              </a:rPr>
              <a:t>lastexitcode</a:t>
            </a:r>
            <a:r>
              <a:rPr lang="en-US" sz="1200" dirty="0" smtClean="0">
                <a:solidFill>
                  <a:srgbClr val="FF0000"/>
                </a:solidFill>
              </a:rPr>
              <a:t>) | powershell.exe -command -</a:t>
            </a:r>
          </a:p>
          <a:p>
            <a:r>
              <a:rPr lang="en-US" sz="2200" dirty="0" smtClean="0"/>
              <a:t>Or</a:t>
            </a:r>
          </a:p>
          <a:p>
            <a:pPr lvl="1">
              <a:buSzPct val="68000"/>
            </a:pPr>
            <a:r>
              <a:rPr lang="en-US" sz="1800" dirty="0" smtClean="0"/>
              <a:t>[Wrapped Scripts]</a:t>
            </a:r>
          </a:p>
          <a:p>
            <a:pPr lvl="1">
              <a:buSzPct val="68000"/>
            </a:pPr>
            <a:r>
              <a:rPr lang="en-US" sz="1800" dirty="0" err="1" smtClean="0"/>
              <a:t>check_test</a:t>
            </a:r>
            <a:r>
              <a:rPr lang="en-US" sz="1800" dirty="0" smtClean="0"/>
              <a:t>=check_test.ps1</a:t>
            </a:r>
          </a:p>
          <a:p>
            <a:pPr lvl="1">
              <a:buSzPct val="68000"/>
            </a:pPr>
            <a:endParaRPr lang="en-US" sz="1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Script (.PS1)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339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[…/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rappings]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=scripts\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%SCRIPT% %ARGS%</a:t>
            </a:r>
          </a:p>
          <a:p>
            <a:pPr>
              <a:buNone/>
            </a:pPr>
            <a:r>
              <a:rPr lang="en-US" b="1" dirty="0" err="1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vbs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=cscript.exe //T:30 //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NoLogo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scripts\lib\wrapper.vbs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%SCRIPT% %ARGS%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ps1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cmd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/c echo scripts\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%SCRIPT% %ARGS%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exit($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lastexitcode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| powershell.exe -command -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[…/wrapped scripts]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check_test_vbs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=check_test.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vbs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/arg1:1 /variable:1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check_test_ps1=check_test.</a:t>
            </a:r>
            <a:r>
              <a:rPr lang="en-US" b="1" dirty="0" smtClean="0">
                <a:solidFill>
                  <a:schemeClr val="accent4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ps1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arg1 arg2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check_test_bat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=check_test.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$ARG1$ arg2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check_battery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=check_battery.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vbs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check_printer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=check_printer.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vbs</a:t>
            </a:r>
          </a:p>
          <a:p>
            <a:pPr>
              <a:buNone/>
            </a:pPr>
            <a:endParaRPr lang="en-US" b="1" dirty="0" smtClean="0">
              <a:solidFill>
                <a:schemeClr val="accent3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 So essentially it is a macro! (but a nice one)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wrapped scripts?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7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your first Scripts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Writing a simple VB script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Output:</a:t>
            </a:r>
          </a:p>
          <a:p>
            <a:pPr lvl="1"/>
            <a:r>
              <a:rPr lang="en-US" sz="2100" dirty="0" smtClean="0"/>
              <a:t>Use: </a:t>
            </a:r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Wscript.StdOut.WriteLine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 &lt;text&gt;</a:t>
            </a:r>
          </a:p>
          <a:p>
            <a:r>
              <a:rPr lang="en-US" dirty="0" smtClean="0"/>
              <a:t>Exit statuses:</a:t>
            </a:r>
          </a:p>
          <a:p>
            <a:pPr lvl="1"/>
            <a:r>
              <a:rPr lang="en-US" sz="2100" dirty="0" smtClean="0"/>
              <a:t>Use: </a:t>
            </a:r>
            <a:r>
              <a:rPr lang="en-US" sz="2100" dirty="0" err="1" smtClean="0">
                <a:latin typeface="Courier New" pitchFamily="49" charset="0"/>
                <a:cs typeface="Courier New" pitchFamily="49" charset="0"/>
              </a:rPr>
              <a:t>Wscript.Quit</a:t>
            </a:r>
            <a:r>
              <a:rPr lang="en-US" sz="2100" dirty="0" smtClean="0">
                <a:latin typeface="Courier New" pitchFamily="49" charset="0"/>
                <a:cs typeface="Courier New" pitchFamily="49" charset="0"/>
              </a:rPr>
              <a:t>(&lt;code&gt;)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0 = OK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1 = Warning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2 = Critical</a:t>
            </a:r>
          </a:p>
          <a:p>
            <a:pPr lvl="2"/>
            <a:r>
              <a:rPr lang="en-US" dirty="0" smtClean="0">
                <a:latin typeface="Courier New" pitchFamily="49" charset="0"/>
                <a:cs typeface="Courier New" pitchFamily="49" charset="0"/>
              </a:rPr>
              <a:t>3 = Unknown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dirty="0" smtClean="0"/>
              <a:t>NSC.ini syntax:</a:t>
            </a:r>
          </a:p>
          <a:p>
            <a:pPr lvl="1">
              <a:buNone/>
            </a:pPr>
            <a:r>
              <a:rPr lang="en-GB" dirty="0" smtClean="0">
                <a:latin typeface="Courier New" pitchFamily="49" charset="0"/>
                <a:cs typeface="Courier New" pitchFamily="49" charset="0"/>
              </a:rPr>
              <a:t>[External Scripts]</a:t>
            </a:r>
          </a:p>
          <a:p>
            <a:pPr lvl="1">
              <a:buNone/>
            </a:pPr>
            <a:r>
              <a:rPr lang="en-GB" sz="1800" dirty="0" err="1" smtClean="0">
                <a:latin typeface="Courier New" pitchFamily="49" charset="0"/>
                <a:cs typeface="Courier New" pitchFamily="49" charset="0"/>
              </a:rPr>
              <a:t>check_vbs</a:t>
            </a:r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=cscript.exe //T:30 //</a:t>
            </a:r>
            <a:r>
              <a:rPr lang="en-GB" sz="1800" dirty="0" err="1" smtClean="0">
                <a:latin typeface="Courier New" pitchFamily="49" charset="0"/>
                <a:cs typeface="Courier New" pitchFamily="49" charset="0"/>
              </a:rPr>
              <a:t>NoLogo</a:t>
            </a:r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 scripts\check_vbs.vbs</a:t>
            </a:r>
          </a:p>
          <a:p>
            <a:pPr lvl="1">
              <a:buNone/>
            </a:pPr>
            <a:r>
              <a:rPr lang="en-GB" sz="1800" dirty="0" smtClean="0">
                <a:latin typeface="Courier New" pitchFamily="49" charset="0"/>
                <a:cs typeface="Courier New" pitchFamily="49" charset="0"/>
              </a:rPr>
              <a:t>	//T:30 Is the timeout and might need to be changed.</a:t>
            </a:r>
          </a:p>
          <a:p>
            <a:pPr lvl="1">
              <a:buNone/>
            </a:pPr>
            <a:endParaRPr lang="en-GB" sz="1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sz="2200" dirty="0" smtClean="0"/>
              <a:t>Reference:</a:t>
            </a:r>
          </a:p>
          <a:p>
            <a:pPr lvl="1"/>
            <a:r>
              <a:rPr lang="en-GB" sz="1800" dirty="0" smtClean="0"/>
              <a:t>http://msdn.microsoft.com/en-us/library/t0aew7h6(VS.85).aspx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Writing a Script (VBS)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wscript.echo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”Hello World"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wscript.quit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(0)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Hello_World.vbs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584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External </a:t>
            </a:r>
            <a:r>
              <a:rPr lang="en-GB" dirty="0" smtClean="0"/>
              <a:t>Scripts</a:t>
            </a:r>
          </a:p>
          <a:p>
            <a:r>
              <a:rPr lang="en-GB" dirty="0" smtClean="0"/>
              <a:t>Internal Scripts</a:t>
            </a:r>
          </a:p>
          <a:p>
            <a:r>
              <a:rPr lang="en-GB" dirty="0" smtClean="0"/>
              <a:t>Arguments</a:t>
            </a:r>
            <a:endParaRPr lang="en-GB" dirty="0" smtClean="0"/>
          </a:p>
          <a:p>
            <a:r>
              <a:rPr lang="en-GB" dirty="0" smtClean="0"/>
              <a:t>Scripting: Batch </a:t>
            </a:r>
            <a:r>
              <a:rPr lang="en-GB" dirty="0" smtClean="0"/>
              <a:t>files</a:t>
            </a:r>
          </a:p>
          <a:p>
            <a:r>
              <a:rPr lang="en-GB" dirty="0" smtClean="0"/>
              <a:t>Wrapped scripts</a:t>
            </a:r>
          </a:p>
          <a:p>
            <a:r>
              <a:rPr lang="en-GB" dirty="0" smtClean="0"/>
              <a:t>Scripting: VBA</a:t>
            </a:r>
          </a:p>
          <a:p>
            <a:r>
              <a:rPr lang="en-GB" dirty="0" smtClean="0"/>
              <a:t>Internal Scripts</a:t>
            </a:r>
            <a:endParaRPr lang="en-GB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1800" dirty="0"/>
              <a:t>Set </a:t>
            </a:r>
            <a:r>
              <a:rPr lang="en-GB" sz="1800" dirty="0" smtClean="0"/>
              <a:t>&lt;variable name&gt;=</a:t>
            </a:r>
            <a:r>
              <a:rPr lang="en-GB" sz="1800" dirty="0" err="1" smtClean="0"/>
              <a:t>CreateObject</a:t>
            </a:r>
            <a:r>
              <a:rPr lang="en-GB" sz="1800" dirty="0" smtClean="0"/>
              <a:t>(“&lt;COM Object&gt;")</a:t>
            </a:r>
            <a:endParaRPr lang="en-GB" sz="1800" dirty="0"/>
          </a:p>
          <a:p>
            <a:r>
              <a:rPr lang="en-GB" sz="1800" dirty="0" smtClean="0"/>
              <a:t>There is A LOT of objects you can create</a:t>
            </a:r>
          </a:p>
          <a:p>
            <a:r>
              <a:rPr lang="en-GB" sz="1800" dirty="0" smtClean="0"/>
              <a:t>A nice way to </a:t>
            </a:r>
            <a:r>
              <a:rPr lang="en-GB" sz="1800" dirty="0"/>
              <a:t>interact with other </a:t>
            </a:r>
            <a:r>
              <a:rPr lang="en-GB" sz="1800" dirty="0" smtClean="0"/>
              <a:t>applications</a:t>
            </a:r>
          </a:p>
          <a:p>
            <a:endParaRPr lang="en-GB" sz="1800" dirty="0"/>
          </a:p>
          <a:p>
            <a:r>
              <a:rPr lang="en-GB" sz="1800" dirty="0" smtClean="0"/>
              <a:t>For instance:</a:t>
            </a:r>
          </a:p>
          <a:p>
            <a:pPr lvl="1"/>
            <a:r>
              <a:rPr lang="en-GB" sz="1400" dirty="0"/>
              <a:t>Set </a:t>
            </a:r>
            <a:r>
              <a:rPr lang="en-GB" sz="1400" dirty="0" err="1"/>
              <a:t>objWord</a:t>
            </a:r>
            <a:r>
              <a:rPr lang="en-GB" sz="1400" dirty="0"/>
              <a:t> = </a:t>
            </a:r>
            <a:r>
              <a:rPr lang="en-GB" sz="1400" dirty="0" err="1"/>
              <a:t>CreateObject</a:t>
            </a:r>
            <a:r>
              <a:rPr lang="en-GB" sz="1400" dirty="0"/>
              <a:t>("</a:t>
            </a:r>
            <a:r>
              <a:rPr lang="en-GB" sz="1400" dirty="0" err="1"/>
              <a:t>Word.Application</a:t>
            </a:r>
            <a:r>
              <a:rPr lang="en-GB" sz="1400" dirty="0"/>
              <a:t>")</a:t>
            </a:r>
          </a:p>
          <a:p>
            <a:pPr lvl="1"/>
            <a:endParaRPr lang="en-GB" sz="1400" dirty="0"/>
          </a:p>
          <a:p>
            <a:pPr lvl="1"/>
            <a:r>
              <a:rPr lang="en-GB" sz="1400" dirty="0" err="1"/>
              <a:t>objWord.Visible</a:t>
            </a:r>
            <a:r>
              <a:rPr lang="en-GB" sz="1400" dirty="0"/>
              <a:t> = True</a:t>
            </a:r>
          </a:p>
          <a:p>
            <a:pPr lvl="1"/>
            <a:r>
              <a:rPr lang="en-GB" sz="1400" dirty="0"/>
              <a:t>Set </a:t>
            </a:r>
            <a:r>
              <a:rPr lang="en-GB" sz="1400" dirty="0" err="1"/>
              <a:t>objDoc</a:t>
            </a:r>
            <a:r>
              <a:rPr lang="en-GB" sz="1400" dirty="0"/>
              <a:t> = </a:t>
            </a:r>
            <a:r>
              <a:rPr lang="en-GB" sz="1400" dirty="0" err="1"/>
              <a:t>objWord.Documents.Add</a:t>
            </a:r>
            <a:r>
              <a:rPr lang="en-GB" sz="1400" dirty="0"/>
              <a:t>()</a:t>
            </a:r>
          </a:p>
          <a:p>
            <a:pPr lvl="1"/>
            <a:r>
              <a:rPr lang="en-GB" sz="1400" dirty="0"/>
              <a:t>Set </a:t>
            </a:r>
            <a:r>
              <a:rPr lang="en-GB" sz="1400" dirty="0" err="1"/>
              <a:t>objSelection</a:t>
            </a:r>
            <a:r>
              <a:rPr lang="en-GB" sz="1400" dirty="0"/>
              <a:t> = </a:t>
            </a:r>
            <a:r>
              <a:rPr lang="en-GB" sz="1400" dirty="0" err="1"/>
              <a:t>objWord.Selection</a:t>
            </a:r>
            <a:endParaRPr lang="en-GB" sz="1400" dirty="0"/>
          </a:p>
          <a:p>
            <a:pPr lvl="1"/>
            <a:endParaRPr lang="en-GB" sz="1400" dirty="0"/>
          </a:p>
          <a:p>
            <a:pPr lvl="1"/>
            <a:r>
              <a:rPr lang="en-GB" sz="1400" dirty="0" err="1"/>
              <a:t>objSelection.Font.Name</a:t>
            </a:r>
            <a:r>
              <a:rPr lang="en-GB" sz="1400" dirty="0"/>
              <a:t> = </a:t>
            </a:r>
            <a:r>
              <a:rPr lang="en-GB" sz="1400" dirty="0" smtClean="0"/>
              <a:t>“Comic Sans MS"</a:t>
            </a:r>
            <a:endParaRPr lang="en-GB" sz="1400" dirty="0"/>
          </a:p>
          <a:p>
            <a:pPr lvl="1"/>
            <a:r>
              <a:rPr lang="en-GB" sz="1400" dirty="0" err="1"/>
              <a:t>objSelection.Font.Size</a:t>
            </a:r>
            <a:r>
              <a:rPr lang="en-GB" sz="1400" dirty="0"/>
              <a:t> = </a:t>
            </a:r>
            <a:r>
              <a:rPr lang="en-GB" sz="1400" dirty="0" smtClean="0"/>
              <a:t>“28</a:t>
            </a:r>
            <a:r>
              <a:rPr lang="en-GB" sz="1400" dirty="0"/>
              <a:t>"</a:t>
            </a:r>
          </a:p>
          <a:p>
            <a:pPr lvl="1"/>
            <a:r>
              <a:rPr lang="en-GB" sz="1400" dirty="0" err="1"/>
              <a:t>objSelection.TypeText</a:t>
            </a:r>
            <a:r>
              <a:rPr lang="en-GB" sz="1400" dirty="0"/>
              <a:t> </a:t>
            </a:r>
            <a:r>
              <a:rPr lang="en-GB" sz="1400" dirty="0" smtClean="0"/>
              <a:t>“Hello World"</a:t>
            </a:r>
            <a:endParaRPr lang="en-GB" sz="1400" dirty="0"/>
          </a:p>
          <a:p>
            <a:pPr lvl="1"/>
            <a:r>
              <a:rPr lang="en-GB" sz="1400" dirty="0" err="1"/>
              <a:t>objSelection.TypeParagraph</a:t>
            </a:r>
            <a:r>
              <a:rPr lang="en-GB" sz="1400" dirty="0"/>
              <a:t>()</a:t>
            </a:r>
          </a:p>
          <a:p>
            <a:pPr lvl="1"/>
            <a:endParaRPr lang="en-GB" sz="1400" dirty="0"/>
          </a:p>
          <a:p>
            <a:pPr lvl="1"/>
            <a:r>
              <a:rPr lang="en-GB" sz="1400" dirty="0" err="1"/>
              <a:t>objSelection.Font.Size</a:t>
            </a:r>
            <a:r>
              <a:rPr lang="en-GB" sz="1400" dirty="0"/>
              <a:t> = "14"</a:t>
            </a:r>
          </a:p>
          <a:p>
            <a:pPr lvl="1"/>
            <a:r>
              <a:rPr lang="en-GB" sz="1400" dirty="0" err="1"/>
              <a:t>objSelection.TypeText</a:t>
            </a:r>
            <a:r>
              <a:rPr lang="en-GB" sz="1400" dirty="0"/>
              <a:t> "" &amp; Date()</a:t>
            </a:r>
          </a:p>
          <a:p>
            <a:pPr lvl="1"/>
            <a:r>
              <a:rPr lang="en-GB" sz="1400" dirty="0" err="1"/>
              <a:t>objSelection.TypeParagraph</a:t>
            </a:r>
            <a:r>
              <a:rPr lang="en-GB" sz="1400" dirty="0"/>
              <a:t>()</a:t>
            </a:r>
            <a:endParaRPr lang="en-GB" sz="1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Object oriented programming (</a:t>
            </a:r>
            <a:r>
              <a:rPr lang="en-GB" dirty="0" err="1" smtClean="0"/>
              <a:t>ish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6677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Demo: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Words…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60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strFile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=”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:\windows”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Dim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oFSO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Set </a:t>
            </a: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oFSO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=</a:t>
            </a: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CreateObject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("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Scripting.FileSystemObject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")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If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oFSO.FileExists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strFile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 Then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wscript.echo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”</a:t>
            </a: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Yaay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!"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wscript.quit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(0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else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wscript.echo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“</a:t>
            </a: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Whhh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… what the f***!"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wscript.quit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(2)</a:t>
            </a:r>
          </a:p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end if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Are we running windows?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243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Demo: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Are we running Windows?</a:t>
            </a:r>
          </a:p>
        </p:txBody>
      </p:sp>
    </p:spTree>
    <p:extLst>
      <p:ext uri="{BB962C8B-B14F-4D97-AF65-F5344CB8AC3E}">
        <p14:creationId xmlns:p14="http://schemas.microsoft.com/office/powerpoint/2010/main" val="232317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Using the library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Dissecting a VBScript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516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Can be used to extend </a:t>
            </a:r>
            <a:r>
              <a:rPr lang="en-GB" dirty="0" err="1" smtClean="0"/>
              <a:t>NSClient</a:t>
            </a:r>
            <a:r>
              <a:rPr lang="en-GB" dirty="0" smtClean="0"/>
              <a:t>++</a:t>
            </a:r>
          </a:p>
          <a:p>
            <a:r>
              <a:rPr lang="en-GB" dirty="0" smtClean="0"/>
              <a:t>Are very powerful</a:t>
            </a:r>
          </a:p>
          <a:p>
            <a:r>
              <a:rPr lang="en-GB" dirty="0" smtClean="0"/>
              <a:t>A good way to:</a:t>
            </a:r>
          </a:p>
          <a:p>
            <a:pPr lvl="1"/>
            <a:r>
              <a:rPr lang="en-GB" dirty="0"/>
              <a:t>A</a:t>
            </a:r>
            <a:r>
              <a:rPr lang="en-GB" dirty="0" smtClean="0"/>
              <a:t>lter things you do not like</a:t>
            </a:r>
          </a:p>
          <a:p>
            <a:pPr lvl="1"/>
            <a:r>
              <a:rPr lang="en-GB" dirty="0" smtClean="0"/>
              <a:t>Create advanced things</a:t>
            </a:r>
          </a:p>
          <a:p>
            <a:r>
              <a:rPr lang="en-GB" dirty="0" smtClean="0"/>
              <a:t>Are written in </a:t>
            </a:r>
            <a:r>
              <a:rPr lang="en-GB" dirty="0" err="1" smtClean="0"/>
              <a:t>Lua</a:t>
            </a:r>
            <a:r>
              <a:rPr lang="en-GB" dirty="0" smtClean="0"/>
              <a:t> or Python</a:t>
            </a:r>
          </a:p>
          <a:p>
            <a:r>
              <a:rPr lang="en-GB" dirty="0" smtClean="0"/>
              <a:t>Possibly unsafe</a:t>
            </a:r>
          </a:p>
          <a:p>
            <a:pPr lvl="1"/>
            <a:r>
              <a:rPr lang="en-GB" dirty="0" smtClean="0"/>
              <a:t>Runs inside NSClient++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Internal Scripts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Internal scripts are fundamentally different</a:t>
            </a:r>
          </a:p>
          <a:p>
            <a:r>
              <a:rPr lang="en-US" dirty="0" smtClean="0"/>
              <a:t>One script is NOT equals to one function</a:t>
            </a:r>
          </a:p>
          <a:p>
            <a:pPr lvl="1"/>
            <a:r>
              <a:rPr lang="en-US" dirty="0" smtClean="0"/>
              <a:t>A script </a:t>
            </a:r>
            <a:r>
              <a:rPr lang="en-US" dirty="0" smtClean="0"/>
              <a:t>(at startup) </a:t>
            </a:r>
            <a:r>
              <a:rPr lang="en-US" dirty="0" smtClean="0"/>
              <a:t>can:</a:t>
            </a:r>
          </a:p>
          <a:p>
            <a:pPr lvl="2"/>
            <a:r>
              <a:rPr lang="en-US" dirty="0" smtClean="0"/>
              <a:t>Register query (commands) handlers</a:t>
            </a:r>
          </a:p>
          <a:p>
            <a:pPr lvl="2"/>
            <a:r>
              <a:rPr lang="en-US" dirty="0" smtClean="0"/>
              <a:t>Register submission (passive checks) handlers</a:t>
            </a:r>
          </a:p>
          <a:p>
            <a:pPr lvl="2"/>
            <a:r>
              <a:rPr lang="en-US" dirty="0" smtClean="0"/>
              <a:t>Register exec handlers</a:t>
            </a:r>
          </a:p>
          <a:p>
            <a:pPr lvl="2"/>
            <a:r>
              <a:rPr lang="en-US" dirty="0" smtClean="0"/>
              <a:t>Register configuration</a:t>
            </a:r>
          </a:p>
          <a:p>
            <a:pPr lvl="2"/>
            <a:r>
              <a:rPr lang="en-US" dirty="0" smtClean="0"/>
              <a:t>Access configuration</a:t>
            </a:r>
          </a:p>
          <a:p>
            <a:pPr lvl="1"/>
            <a:r>
              <a:rPr lang="en-US" dirty="0" smtClean="0"/>
              <a:t>Handlers can:</a:t>
            </a:r>
          </a:p>
          <a:p>
            <a:pPr lvl="2"/>
            <a:r>
              <a:rPr lang="en-US" dirty="0" smtClean="0"/>
              <a:t>Execute queries (commands)</a:t>
            </a:r>
          </a:p>
          <a:p>
            <a:pPr lvl="2"/>
            <a:r>
              <a:rPr lang="en-US" dirty="0" smtClean="0"/>
              <a:t>Submit submissions (passive checks)</a:t>
            </a:r>
          </a:p>
          <a:p>
            <a:pPr lvl="2"/>
            <a:r>
              <a:rPr lang="en-US" dirty="0" err="1" smtClean="0"/>
              <a:t>Etc</a:t>
            </a:r>
            <a:r>
              <a:rPr lang="en-US" dirty="0" smtClean="0"/>
              <a:t> etc…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an internal script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init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plugin_id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plugin_alias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script_alias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conf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Settings.get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reg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Registry.get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plugin_id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reg.simple_cmdline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('help', 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get_help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reg.simple_function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(‘command', </a:t>
            </a:r>
            <a:r>
              <a:rPr lang="en-GB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cmd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‘A command…')</a:t>
            </a:r>
          </a:p>
          <a:p>
            <a:pPr>
              <a:buNone/>
            </a:pPr>
            <a:endParaRPr lang="en-GB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conf.set_int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('hello', 'python', </a:t>
            </a: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42)</a:t>
            </a: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log(Answer: %d'%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conf.get_int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('hello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','python',-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))</a:t>
            </a:r>
          </a:p>
          <a:p>
            <a:pPr>
              <a:buNone/>
            </a:pP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def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shutdown():</a:t>
            </a:r>
          </a:p>
          <a:p>
            <a:pPr>
              <a:buNone/>
            </a:pPr>
            <a:r>
              <a:rPr lang="en-GB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log</a:t>
            </a:r>
            <a:r>
              <a:rPr lang="en-GB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(“Shutting down…”)</a:t>
            </a:r>
          </a:p>
          <a:p>
            <a:pPr>
              <a:buNone/>
            </a:pP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basic script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17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get_help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(arguments):</a:t>
            </a:r>
          </a:p>
          <a:p>
            <a:pPr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return (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status.OK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‘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Im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not helpful 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  <a:sym typeface="Wingdings" pitchFamily="2" charset="2"/>
              </a:rPr>
              <a:t>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')</a:t>
            </a:r>
          </a:p>
          <a:p>
            <a:pPr>
              <a:buNone/>
            </a:pP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test(arguments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):</a:t>
            </a:r>
          </a:p>
          <a:p>
            <a:pPr>
              <a:buNone/>
            </a:pP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core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Core.get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count = 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(arguments)</a:t>
            </a:r>
          </a:p>
          <a:p>
            <a:pPr>
              <a:buNone/>
            </a:pP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retcode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retmessage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retperf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=</a:t>
            </a:r>
          </a:p>
          <a:p>
            <a:pPr>
              <a:buNone/>
            </a:pP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core.simple_query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(‘CHECK_NSCP’, [])</a:t>
            </a:r>
          </a:p>
          <a:p>
            <a:pPr>
              <a:buNone/>
            </a:pP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return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status.OK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‘Life is good… </a:t>
            </a:r>
            <a:r>
              <a:rPr lang="en-US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%</a:t>
            </a:r>
            <a:r>
              <a:rPr lang="en-US" sz="2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d</a:t>
            </a:r>
            <a:r>
              <a:rPr lang="en-US" sz="2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'%count</a:t>
            </a:r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 basic script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273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Questions?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87824" y="4211122"/>
            <a:ext cx="5857916" cy="2646878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pPr algn="r"/>
            <a:r>
              <a:rPr lang="sv-SE" sz="1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55000" endA="50" endPos="85000" dir="5400000" sy="-100000" algn="bl" rotWithShape="0"/>
                </a:effectLst>
                <a:latin typeface="Albertus Medium" pitchFamily="34" charset="0"/>
              </a:rPr>
              <a:t>Q&amp;A</a:t>
            </a:r>
            <a:endParaRPr lang="sv-SE" sz="1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55000" endA="50" endPos="85000" dir="5400000" sy="-100000" algn="bl" rotWithShape="0"/>
              </a:effectLst>
              <a:latin typeface="Albertus Medium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354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1" smtClean="0"/>
              <a:t>Windows monitoring</a:t>
            </a:r>
            <a:endParaRPr lang="en-GB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noProof="1" smtClean="0"/>
              <a:t>NSClient++ (from a scripters perspecitve)</a:t>
            </a:r>
            <a:endParaRPr lang="en-GB" noProof="1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ln>
            <a:noFill/>
          </a:ln>
          <a:effectLst/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Michael Medin</a:t>
            </a:r>
          </a:p>
          <a:p>
            <a:pPr algn="ctr">
              <a:buNone/>
            </a:pPr>
            <a:r>
              <a:rPr lang="en-US" dirty="0" smtClean="0"/>
              <a:t>michael@medin.name</a:t>
            </a:r>
          </a:p>
          <a:p>
            <a:pPr algn="ctr">
              <a:buNone/>
            </a:pPr>
            <a:r>
              <a:rPr lang="en-US" dirty="0" smtClean="0"/>
              <a:t>http://www.linkedin.com/in/mickem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Information about NSClient++</a:t>
            </a:r>
          </a:p>
          <a:p>
            <a:pPr algn="ctr">
              <a:buNone/>
            </a:pPr>
            <a:r>
              <a:rPr lang="en-US" dirty="0" smtClean="0"/>
              <a:t>http://nsclient.org</a:t>
            </a:r>
          </a:p>
          <a:p>
            <a:pPr algn="ctr">
              <a:buNone/>
            </a:pPr>
            <a:r>
              <a:rPr lang="en-US" dirty="0" smtClean="0"/>
              <a:t>Facebook: </a:t>
            </a:r>
            <a:r>
              <a:rPr lang="en-US" b="1" dirty="0" smtClean="0"/>
              <a:t>facebook.com/</a:t>
            </a:r>
            <a:r>
              <a:rPr lang="en-US" b="1" dirty="0" err="1" smtClean="0"/>
              <a:t>nsclient</a:t>
            </a:r>
            <a:endParaRPr lang="en-US" b="1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Slides, and examples</a:t>
            </a:r>
          </a:p>
          <a:p>
            <a:pPr algn="ctr">
              <a:buNone/>
            </a:pPr>
            <a:r>
              <a:rPr lang="en-US" sz="2400" dirty="0" smtClean="0"/>
              <a:t>http://nsclient.org/nscp/conferances</a:t>
            </a:r>
            <a:r>
              <a:rPr lang="en-US" sz="2400" dirty="0" smtClean="0">
                <a:solidFill>
                  <a:schemeClr val="accent2"/>
                </a:solidFill>
              </a:rPr>
              <a:t>/</a:t>
            </a:r>
            <a:r>
              <a:rPr lang="en-US" sz="2400" b="1" dirty="0" smtClean="0">
                <a:solidFill>
                  <a:schemeClr val="accent2"/>
                </a:solidFill>
              </a:rPr>
              <a:t>2011/nwcna</a:t>
            </a:r>
            <a:r>
              <a:rPr lang="en-US" sz="2400" dirty="0" smtClean="0">
                <a:solidFill>
                  <a:schemeClr val="accent2"/>
                </a:solidFill>
              </a:rPr>
              <a:t>/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705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External Scripts</a:t>
            </a:r>
          </a:p>
          <a:p>
            <a:pPr lvl="1"/>
            <a:r>
              <a:rPr lang="en-GB" dirty="0" smtClean="0"/>
              <a:t>The normal kind of scripts</a:t>
            </a:r>
          </a:p>
          <a:p>
            <a:pPr lvl="1"/>
            <a:r>
              <a:rPr lang="en-GB" dirty="0" smtClean="0"/>
              <a:t>Can be written in:</a:t>
            </a:r>
          </a:p>
          <a:p>
            <a:pPr lvl="2"/>
            <a:r>
              <a:rPr lang="en-GB" dirty="0" smtClean="0"/>
              <a:t>Batch</a:t>
            </a:r>
          </a:p>
          <a:p>
            <a:pPr lvl="2"/>
            <a:r>
              <a:rPr lang="en-GB" dirty="0" smtClean="0"/>
              <a:t>VBA/VBScript (pretty popular on Windows)</a:t>
            </a:r>
          </a:p>
          <a:p>
            <a:pPr lvl="2"/>
            <a:r>
              <a:rPr lang="en-GB" dirty="0" err="1" smtClean="0"/>
              <a:t>Powershell</a:t>
            </a:r>
            <a:r>
              <a:rPr lang="en-GB" dirty="0" smtClean="0"/>
              <a:t> (a rather strange language)</a:t>
            </a:r>
          </a:p>
          <a:p>
            <a:pPr lvl="1"/>
            <a:r>
              <a:rPr lang="en-GB" dirty="0" smtClean="0"/>
              <a:t>But also:</a:t>
            </a:r>
          </a:p>
          <a:p>
            <a:pPr lvl="2"/>
            <a:r>
              <a:rPr lang="en-GB" dirty="0" smtClean="0"/>
              <a:t>Perl, python, bash, </a:t>
            </a:r>
            <a:r>
              <a:rPr lang="en-GB" dirty="0" err="1" smtClean="0"/>
              <a:t>etc</a:t>
            </a:r>
            <a:r>
              <a:rPr lang="en-GB" dirty="0" smtClean="0"/>
              <a:t> etc…</a:t>
            </a:r>
          </a:p>
          <a:p>
            <a:r>
              <a:rPr lang="en-GB" dirty="0" smtClean="0"/>
              <a:t>Internal Scripts</a:t>
            </a:r>
          </a:p>
          <a:p>
            <a:pPr lvl="1"/>
            <a:r>
              <a:rPr lang="en-GB" dirty="0" smtClean="0"/>
              <a:t>Can interact with (other) internal commands</a:t>
            </a:r>
          </a:p>
          <a:p>
            <a:pPr lvl="1"/>
            <a:r>
              <a:rPr lang="en-GB" dirty="0" smtClean="0"/>
              <a:t>Can access settings</a:t>
            </a:r>
          </a:p>
          <a:p>
            <a:pPr lvl="1"/>
            <a:r>
              <a:rPr lang="en-GB" dirty="0" smtClean="0"/>
              <a:t>Can hold state</a:t>
            </a:r>
          </a:p>
          <a:p>
            <a:pPr lvl="1"/>
            <a:r>
              <a:rPr lang="en-GB" dirty="0" smtClean="0"/>
              <a:t>Can be written in:</a:t>
            </a:r>
          </a:p>
          <a:p>
            <a:pPr lvl="2"/>
            <a:r>
              <a:rPr lang="en-GB" dirty="0" err="1" smtClean="0"/>
              <a:t>Lua</a:t>
            </a:r>
            <a:endParaRPr lang="en-GB" dirty="0" smtClean="0"/>
          </a:p>
          <a:p>
            <a:pPr lvl="2"/>
            <a:r>
              <a:rPr lang="en-GB" dirty="0" smtClean="0"/>
              <a:t>Python (requires python on the machine)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kinds of scripts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4078" indent="-514350">
              <a:buFont typeface="+mj-lt"/>
              <a:buAutoNum type="arabicPeriod"/>
            </a:pPr>
            <a:r>
              <a:rPr lang="en-GB" dirty="0" smtClean="0"/>
              <a:t>Enable the check module</a:t>
            </a:r>
          </a:p>
          <a:p>
            <a:pPr marL="630936" lvl="2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[/modules]</a:t>
            </a:r>
          </a:p>
          <a:p>
            <a:pPr marL="630936" lvl="2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CheckExternalScripts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	# Runs the script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630936" lvl="2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NRPEServer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			# NRPE server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Each script requires a definition</a:t>
            </a:r>
          </a:p>
          <a:p>
            <a:pPr lvl="2">
              <a:buNone/>
            </a:pPr>
            <a:r>
              <a:rPr lang="en-GB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/settings/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External Scripts]</a:t>
            </a:r>
          </a:p>
          <a:p>
            <a:pPr lvl="2">
              <a:buNone/>
            </a:pPr>
            <a:r>
              <a:rPr lang="en-GB" dirty="0" err="1" smtClean="0">
                <a:latin typeface="Courier New" pitchFamily="49" charset="0"/>
                <a:cs typeface="Courier New" pitchFamily="49" charset="0"/>
              </a:rPr>
              <a:t>check_es_test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=scripts\test.bat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Options disabled by default (for a reason)</a:t>
            </a:r>
          </a:p>
          <a:p>
            <a:pPr lvl="2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allow arguments = false</a:t>
            </a:r>
          </a:p>
          <a:p>
            <a:pPr lvl="2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allow nasty characters =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false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Configuring External Scripts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GB" dirty="0" smtClean="0"/>
              <a:t>Enable the check module</a:t>
            </a:r>
          </a:p>
          <a:p>
            <a:pPr lvl="2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[/modules]</a:t>
            </a:r>
          </a:p>
          <a:p>
            <a:pPr lvl="2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LUAScript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</a:p>
          <a:p>
            <a:pPr lvl="2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PythonScript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</a:p>
          <a:p>
            <a:pPr marL="624078" indent="-514350">
              <a:buFont typeface="+mj-lt"/>
              <a:buAutoNum type="arabicPeriod"/>
            </a:pPr>
            <a:r>
              <a:rPr lang="en-GB" dirty="0" smtClean="0"/>
              <a:t>Each script requires a definition</a:t>
            </a:r>
          </a:p>
          <a:p>
            <a:pPr lvl="2"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[/settings/LUA/Scripts]</a:t>
            </a:r>
          </a:p>
          <a:p>
            <a:pPr lvl="2"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&lt;alias&gt;=</a:t>
            </a:r>
            <a:r>
              <a:rPr lang="en-GB" dirty="0" err="1">
                <a:latin typeface="Courier New" pitchFamily="49" charset="0"/>
                <a:cs typeface="Courier New" pitchFamily="49" charset="0"/>
              </a:rPr>
              <a:t>test.lua</a:t>
            </a:r>
            <a:endParaRPr lang="en-GB" dirty="0">
              <a:latin typeface="Courier New" pitchFamily="49" charset="0"/>
              <a:cs typeface="Courier New" pitchFamily="49" charset="0"/>
            </a:endParaRPr>
          </a:p>
          <a:p>
            <a:pPr lvl="2"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[/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settings/python/Scripts</a:t>
            </a:r>
            <a:r>
              <a:rPr lang="en-GB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lvl="2">
              <a:buNone/>
            </a:pPr>
            <a:r>
              <a:rPr lang="en-GB" dirty="0">
                <a:latin typeface="Courier New" pitchFamily="49" charset="0"/>
                <a:cs typeface="Courier New" pitchFamily="49" charset="0"/>
              </a:rPr>
              <a:t>&lt;alias&gt;=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test.py</a:t>
            </a:r>
            <a:endParaRPr lang="en-GB" dirty="0">
              <a:latin typeface="Courier New" pitchFamily="49" charset="0"/>
              <a:cs typeface="Courier New" pitchFamily="49" charset="0"/>
            </a:endParaRP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Scripts requires NRPE/NSCA (or NSCP)</a:t>
            </a:r>
          </a:p>
          <a:p>
            <a:pPr lvl="2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[/modules]</a:t>
            </a:r>
          </a:p>
          <a:p>
            <a:pPr lvl="2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NRPEServer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Configuring Internal Scripts</a:t>
            </a:r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configured in many places</a:t>
            </a:r>
          </a:p>
          <a:p>
            <a:pPr lvl="1"/>
            <a:r>
              <a:rPr lang="en-US" dirty="0" smtClean="0"/>
              <a:t>Is probably more confusing then it is worth</a:t>
            </a:r>
          </a:p>
          <a:p>
            <a:r>
              <a:rPr lang="en-US" dirty="0" smtClean="0"/>
              <a:t>The server module</a:t>
            </a:r>
          </a:p>
          <a:p>
            <a:pPr lvl="1"/>
            <a:r>
              <a:rPr lang="en-US" dirty="0" smtClean="0"/>
              <a:t>Means NO commands can have arguments</a:t>
            </a:r>
          </a:p>
          <a:p>
            <a:r>
              <a:rPr lang="en-US" dirty="0" smtClean="0"/>
              <a:t>The script module</a:t>
            </a:r>
          </a:p>
          <a:p>
            <a:pPr lvl="1"/>
            <a:r>
              <a:rPr lang="en-US" dirty="0" smtClean="0"/>
              <a:t>Means NO external script can have arguments</a:t>
            </a:r>
            <a:endParaRPr lang="en-US" dirty="0"/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Allow arguments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9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829302"/>
              </p:ext>
            </p:extLst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 arguments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8853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14:prism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28104</TotalTime>
  <Words>1569</Words>
  <Application>Microsoft Office PowerPoint</Application>
  <PresentationFormat>Bildspel på skärmen (4:3)</PresentationFormat>
  <Paragraphs>404</Paragraphs>
  <Slides>40</Slides>
  <Notes>37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40</vt:i4>
      </vt:variant>
    </vt:vector>
  </HeadingPairs>
  <TitlesOfParts>
    <vt:vector size="41" baseType="lpstr">
      <vt:lpstr>Concourse</vt:lpstr>
      <vt:lpstr>Scripting...</vt:lpstr>
      <vt:lpstr>Disclaimer!</vt:lpstr>
      <vt:lpstr>Agenda</vt:lpstr>
      <vt:lpstr>Windows monitoring</vt:lpstr>
      <vt:lpstr>Two kinds of scripts</vt:lpstr>
      <vt:lpstr>Configuring External Scripts</vt:lpstr>
      <vt:lpstr>Configuring Internal Scripts</vt:lpstr>
      <vt:lpstr>Allow arguments</vt:lpstr>
      <vt:lpstr>Allow arguments</vt:lpstr>
      <vt:lpstr>Writing our first Scripts</vt:lpstr>
      <vt:lpstr>Writing a Script (Batch)</vt:lpstr>
      <vt:lpstr>A basic script (batch)</vt:lpstr>
      <vt:lpstr>Running from Command Line</vt:lpstr>
      <vt:lpstr>Running from NSClient</vt:lpstr>
      <vt:lpstr>Running from NSClient</vt:lpstr>
      <vt:lpstr>Demo</vt:lpstr>
      <vt:lpstr>Writing our first Scripts</vt:lpstr>
      <vt:lpstr>Killing notepad once and for all!</vt:lpstr>
      <vt:lpstr>KILL!!!</vt:lpstr>
      <vt:lpstr>Demo</vt:lpstr>
      <vt:lpstr>Wrapped scripts</vt:lpstr>
      <vt:lpstr>Adding a Script (.bat)</vt:lpstr>
      <vt:lpstr>Adding a Script (.VBS)</vt:lpstr>
      <vt:lpstr>Adding a Script (.VBS) w/ libs</vt:lpstr>
      <vt:lpstr>Adding a Script (.PS1)</vt:lpstr>
      <vt:lpstr>What is wrapped scripts?</vt:lpstr>
      <vt:lpstr>Writing your first Scripts</vt:lpstr>
      <vt:lpstr>Writing a Script (VBS)</vt:lpstr>
      <vt:lpstr>Hello_World.vbs</vt:lpstr>
      <vt:lpstr>Object oriented programming (ish)</vt:lpstr>
      <vt:lpstr>Demo:</vt:lpstr>
      <vt:lpstr>Are we running windows?</vt:lpstr>
      <vt:lpstr>Demo:</vt:lpstr>
      <vt:lpstr>Using the library</vt:lpstr>
      <vt:lpstr>Internal Scripts</vt:lpstr>
      <vt:lpstr>Anatomy of an internal script</vt:lpstr>
      <vt:lpstr>A basic script</vt:lpstr>
      <vt:lpstr>A basic script</vt:lpstr>
      <vt:lpstr>PowerPoint-presentation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Monitoring</dc:title>
  <dc:creator>Michael Medin</dc:creator>
  <cp:lastModifiedBy>Michael Medin</cp:lastModifiedBy>
  <cp:revision>738</cp:revision>
  <dcterms:created xsi:type="dcterms:W3CDTF">2008-07-20T07:04:30Z</dcterms:created>
  <dcterms:modified xsi:type="dcterms:W3CDTF">2011-09-29T11:37:17Z</dcterms:modified>
</cp:coreProperties>
</file>